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</p:sldIdLst>
  <p:sldSz cx="12192000" cy="6858000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FC5C7013-B488-4D7E-9C70-AF91D4769F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daty 2">
            <a:extLst>
              <a:ext uri="{FF2B5EF4-FFF2-40B4-BE49-F238E27FC236}">
                <a16:creationId xmlns:a16="http://schemas.microsoft.com/office/drawing/2014/main" id="{100B37C1-5BC9-1132-0148-EC5BFF6543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8244C7-71B7-404A-BD67-D4A0C1B4D478}" type="datetimeFigureOut">
              <a:rPr lang="pl-PL" smtClean="0"/>
              <a:t>19.09.2024</a:t>
            </a:fld>
            <a:endParaRPr lang="pl-PL"/>
          </a:p>
        </p:txBody>
      </p:sp>
      <p:sp>
        <p:nvSpPr>
          <p:cNvPr id="4" name="Symbol zastępczy stopki 3">
            <a:extLst>
              <a:ext uri="{FF2B5EF4-FFF2-40B4-BE49-F238E27FC236}">
                <a16:creationId xmlns:a16="http://schemas.microsoft.com/office/drawing/2014/main" id="{03897910-86C8-05FC-145F-AF8836147A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802D72C7-0A36-4531-3EA8-97E6FBCB66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85CA3B-965D-422E-BAC0-27F67DE999E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1356924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>
            <a:extLst>
              <a:ext uri="{FF2B5EF4-FFF2-40B4-BE49-F238E27FC236}">
                <a16:creationId xmlns:a16="http://schemas.microsoft.com/office/drawing/2014/main" id="{569E6E81-E331-4B74-BA73-BA60CF3F61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20957E5B-9994-FF6F-727F-B7A8909C8C2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0182C698-FD84-1458-DB4C-AD585EAF008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1A8244C7-71B7-404A-BD67-D4A0C1B4D478}" type="datetimeFigureOut">
              <a:rPr lang="pl-PL" smtClean="0"/>
              <a:t>19.09.2024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9D6B762F-8176-B0C4-8ECF-6E55265347A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B652736C-3C25-538D-9233-A960BEECFC6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7085CA3B-965D-422E-BAC0-27F67DE999E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8587581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 hidden="1">
            <a:extLst>
              <a:ext uri="{FF2B5EF4-FFF2-40B4-BE49-F238E27FC236}">
                <a16:creationId xmlns:a16="http://schemas.microsoft.com/office/drawing/2014/main" id="{B05073B3-7A85-A7C5-ED29-D4C6ED4564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3" name="Obraz 2">
            <a:extLst>
              <a:ext uri="{FF2B5EF4-FFF2-40B4-BE49-F238E27FC236}">
                <a16:creationId xmlns:a16="http://schemas.microsoft.com/office/drawing/2014/main" id="{B1D833C3-37A2-00AC-9567-58D931B5D699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966517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 hidden="1">
            <a:extLst>
              <a:ext uri="{FF2B5EF4-FFF2-40B4-BE49-F238E27FC236}">
                <a16:creationId xmlns:a16="http://schemas.microsoft.com/office/drawing/2014/main" id="{EF2E1F1A-1889-42B0-D064-620F0B3F6C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3" name="Obraz 2">
            <a:extLst>
              <a:ext uri="{FF2B5EF4-FFF2-40B4-BE49-F238E27FC236}">
                <a16:creationId xmlns:a16="http://schemas.microsoft.com/office/drawing/2014/main" id="{67791243-C1A4-3F5A-E0C5-D18F7A1C35CB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74672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 hidden="1">
            <a:extLst>
              <a:ext uri="{FF2B5EF4-FFF2-40B4-BE49-F238E27FC236}">
                <a16:creationId xmlns:a16="http://schemas.microsoft.com/office/drawing/2014/main" id="{92CC97C7-C783-9587-4E66-D7DEFF2781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3" name="Obraz 2">
            <a:extLst>
              <a:ext uri="{FF2B5EF4-FFF2-40B4-BE49-F238E27FC236}">
                <a16:creationId xmlns:a16="http://schemas.microsoft.com/office/drawing/2014/main" id="{F62F1D4F-5F9C-ABD8-E677-718F3C2149B3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96748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 hidden="1">
            <a:extLst>
              <a:ext uri="{FF2B5EF4-FFF2-40B4-BE49-F238E27FC236}">
                <a16:creationId xmlns:a16="http://schemas.microsoft.com/office/drawing/2014/main" id="{85A24C00-AE83-5495-997B-4C05238479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3" name="Obraz 2">
            <a:extLst>
              <a:ext uri="{FF2B5EF4-FFF2-40B4-BE49-F238E27FC236}">
                <a16:creationId xmlns:a16="http://schemas.microsoft.com/office/drawing/2014/main" id="{75C91757-76CB-2B80-9C3C-F03181A0C340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73202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 hidden="1">
            <a:extLst>
              <a:ext uri="{FF2B5EF4-FFF2-40B4-BE49-F238E27FC236}">
                <a16:creationId xmlns:a16="http://schemas.microsoft.com/office/drawing/2014/main" id="{F320D211-A668-FB9E-4BBD-E5B2543812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3" name="Obraz 2">
            <a:extLst>
              <a:ext uri="{FF2B5EF4-FFF2-40B4-BE49-F238E27FC236}">
                <a16:creationId xmlns:a16="http://schemas.microsoft.com/office/drawing/2014/main" id="{966D6C69-2F39-4421-B576-92F0D2FC79A0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296611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 hidden="1">
            <a:extLst>
              <a:ext uri="{FF2B5EF4-FFF2-40B4-BE49-F238E27FC236}">
                <a16:creationId xmlns:a16="http://schemas.microsoft.com/office/drawing/2014/main" id="{F2F09D06-63CB-C1CB-9438-69C07AEB24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3" name="Obraz 2">
            <a:extLst>
              <a:ext uri="{FF2B5EF4-FFF2-40B4-BE49-F238E27FC236}">
                <a16:creationId xmlns:a16="http://schemas.microsoft.com/office/drawing/2014/main" id="{4A82D33B-FDCF-B50F-5902-36F9838A9213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489850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 hidden="1">
            <a:extLst>
              <a:ext uri="{FF2B5EF4-FFF2-40B4-BE49-F238E27FC236}">
                <a16:creationId xmlns:a16="http://schemas.microsoft.com/office/drawing/2014/main" id="{2723001A-42B1-34CF-08B0-44CD199A1E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3" name="Obraz 2">
            <a:extLst>
              <a:ext uri="{FF2B5EF4-FFF2-40B4-BE49-F238E27FC236}">
                <a16:creationId xmlns:a16="http://schemas.microsoft.com/office/drawing/2014/main" id="{EF56CFFD-CF77-A28B-AC3A-FFEC69D853CB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006732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 hidden="1">
            <a:extLst>
              <a:ext uri="{FF2B5EF4-FFF2-40B4-BE49-F238E27FC236}">
                <a16:creationId xmlns:a16="http://schemas.microsoft.com/office/drawing/2014/main" id="{5F2C79E6-6E18-38D2-E0F7-7C8C224B81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3" name="Obraz 2">
            <a:extLst>
              <a:ext uri="{FF2B5EF4-FFF2-40B4-BE49-F238E27FC236}">
                <a16:creationId xmlns:a16="http://schemas.microsoft.com/office/drawing/2014/main" id="{B7D541FE-716B-252D-A5C2-6B71E99753A7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186911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 hidden="1">
            <a:extLst>
              <a:ext uri="{FF2B5EF4-FFF2-40B4-BE49-F238E27FC236}">
                <a16:creationId xmlns:a16="http://schemas.microsoft.com/office/drawing/2014/main" id="{193802CD-729E-D2EF-DCE2-BBF3DF2678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3" name="Obraz 2">
            <a:extLst>
              <a:ext uri="{FF2B5EF4-FFF2-40B4-BE49-F238E27FC236}">
                <a16:creationId xmlns:a16="http://schemas.microsoft.com/office/drawing/2014/main" id="{5619A5B0-1B96-B7BD-AB75-FAE7013BEE31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396539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 hidden="1">
            <a:extLst>
              <a:ext uri="{FF2B5EF4-FFF2-40B4-BE49-F238E27FC236}">
                <a16:creationId xmlns:a16="http://schemas.microsoft.com/office/drawing/2014/main" id="{28DCB79E-9668-60F9-04E5-B377E6E7E5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3" name="Obraz 2">
            <a:extLst>
              <a:ext uri="{FF2B5EF4-FFF2-40B4-BE49-F238E27FC236}">
                <a16:creationId xmlns:a16="http://schemas.microsoft.com/office/drawing/2014/main" id="{167BF48F-DBCB-B50B-1782-0A44CB761204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914849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 hidden="1">
            <a:extLst>
              <a:ext uri="{FF2B5EF4-FFF2-40B4-BE49-F238E27FC236}">
                <a16:creationId xmlns:a16="http://schemas.microsoft.com/office/drawing/2014/main" id="{2D210520-8517-6B31-6901-E5FDE406FB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3" name="Obraz 2">
            <a:extLst>
              <a:ext uri="{FF2B5EF4-FFF2-40B4-BE49-F238E27FC236}">
                <a16:creationId xmlns:a16="http://schemas.microsoft.com/office/drawing/2014/main" id="{20FFBC5A-97CF-352E-7286-A17FD5994F5A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02567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 hidden="1">
            <a:extLst>
              <a:ext uri="{FF2B5EF4-FFF2-40B4-BE49-F238E27FC236}">
                <a16:creationId xmlns:a16="http://schemas.microsoft.com/office/drawing/2014/main" id="{B41C7C01-3C5A-FDFC-3A18-EF389D5988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3" name="Obraz 2">
            <a:extLst>
              <a:ext uri="{FF2B5EF4-FFF2-40B4-BE49-F238E27FC236}">
                <a16:creationId xmlns:a16="http://schemas.microsoft.com/office/drawing/2014/main" id="{85F89D3B-AD20-AE11-B955-3FBF085053AA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235073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 hidden="1">
            <a:extLst>
              <a:ext uri="{FF2B5EF4-FFF2-40B4-BE49-F238E27FC236}">
                <a16:creationId xmlns:a16="http://schemas.microsoft.com/office/drawing/2014/main" id="{E65FADDC-6D06-4895-7198-41DA1100EE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3" name="Obraz 2">
            <a:extLst>
              <a:ext uri="{FF2B5EF4-FFF2-40B4-BE49-F238E27FC236}">
                <a16:creationId xmlns:a16="http://schemas.microsoft.com/office/drawing/2014/main" id="{2B1E0121-0A87-2DFD-85FA-2543E56C3706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580607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 hidden="1">
            <a:extLst>
              <a:ext uri="{FF2B5EF4-FFF2-40B4-BE49-F238E27FC236}">
                <a16:creationId xmlns:a16="http://schemas.microsoft.com/office/drawing/2014/main" id="{0C97427F-C94D-8C0D-A2C3-A5BA78A672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3" name="Obraz 2">
            <a:extLst>
              <a:ext uri="{FF2B5EF4-FFF2-40B4-BE49-F238E27FC236}">
                <a16:creationId xmlns:a16="http://schemas.microsoft.com/office/drawing/2014/main" id="{E37B505F-AF7D-E2D0-25B8-6508C205D336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278265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 hidden="1">
            <a:extLst>
              <a:ext uri="{FF2B5EF4-FFF2-40B4-BE49-F238E27FC236}">
                <a16:creationId xmlns:a16="http://schemas.microsoft.com/office/drawing/2014/main" id="{BE9B4ABC-2F85-EB8F-6683-289B7A0D9A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3" name="Obraz 2">
            <a:extLst>
              <a:ext uri="{FF2B5EF4-FFF2-40B4-BE49-F238E27FC236}">
                <a16:creationId xmlns:a16="http://schemas.microsoft.com/office/drawing/2014/main" id="{02AEC6E5-EF90-AFF9-768C-AA083EF65EE2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739878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 hidden="1">
            <a:extLst>
              <a:ext uri="{FF2B5EF4-FFF2-40B4-BE49-F238E27FC236}">
                <a16:creationId xmlns:a16="http://schemas.microsoft.com/office/drawing/2014/main" id="{999CC973-EC66-3B7F-9E29-856F1C0601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3" name="Obraz 2">
            <a:extLst>
              <a:ext uri="{FF2B5EF4-FFF2-40B4-BE49-F238E27FC236}">
                <a16:creationId xmlns:a16="http://schemas.microsoft.com/office/drawing/2014/main" id="{30795C6B-09A0-AF7F-86C0-FC5F14040136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939578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 hidden="1">
            <a:extLst>
              <a:ext uri="{FF2B5EF4-FFF2-40B4-BE49-F238E27FC236}">
                <a16:creationId xmlns:a16="http://schemas.microsoft.com/office/drawing/2014/main" id="{7A8EC62F-081C-31B6-0B2C-C66632702D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3" name="Obraz 2">
            <a:extLst>
              <a:ext uri="{FF2B5EF4-FFF2-40B4-BE49-F238E27FC236}">
                <a16:creationId xmlns:a16="http://schemas.microsoft.com/office/drawing/2014/main" id="{85483333-4FBF-2339-86FF-74D192E23C56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507209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 hidden="1">
            <a:extLst>
              <a:ext uri="{FF2B5EF4-FFF2-40B4-BE49-F238E27FC236}">
                <a16:creationId xmlns:a16="http://schemas.microsoft.com/office/drawing/2014/main" id="{229B8868-5E31-DDF8-1AF5-5F6281318A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3" name="Obraz 2">
            <a:extLst>
              <a:ext uri="{FF2B5EF4-FFF2-40B4-BE49-F238E27FC236}">
                <a16:creationId xmlns:a16="http://schemas.microsoft.com/office/drawing/2014/main" id="{12B76AAD-9496-D6B4-8416-BEB73164768D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855771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 hidden="1">
            <a:extLst>
              <a:ext uri="{FF2B5EF4-FFF2-40B4-BE49-F238E27FC236}">
                <a16:creationId xmlns:a16="http://schemas.microsoft.com/office/drawing/2014/main" id="{278B7148-30EE-900F-55A0-5DFC1AA68A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3" name="Obraz 2">
            <a:extLst>
              <a:ext uri="{FF2B5EF4-FFF2-40B4-BE49-F238E27FC236}">
                <a16:creationId xmlns:a16="http://schemas.microsoft.com/office/drawing/2014/main" id="{531318DB-1C88-A3A6-87A0-ED7D966A852B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560630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 hidden="1">
            <a:extLst>
              <a:ext uri="{FF2B5EF4-FFF2-40B4-BE49-F238E27FC236}">
                <a16:creationId xmlns:a16="http://schemas.microsoft.com/office/drawing/2014/main" id="{9F3D406F-D361-C84E-06B8-8E170EC736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3" name="Obraz 2">
            <a:extLst>
              <a:ext uri="{FF2B5EF4-FFF2-40B4-BE49-F238E27FC236}">
                <a16:creationId xmlns:a16="http://schemas.microsoft.com/office/drawing/2014/main" id="{59E320BA-B33A-197C-E01C-5B7979032A82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355740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 hidden="1">
            <a:extLst>
              <a:ext uri="{FF2B5EF4-FFF2-40B4-BE49-F238E27FC236}">
                <a16:creationId xmlns:a16="http://schemas.microsoft.com/office/drawing/2014/main" id="{B3796E48-212E-186B-F3C2-0E31D61356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3" name="Obraz 2">
            <a:extLst>
              <a:ext uri="{FF2B5EF4-FFF2-40B4-BE49-F238E27FC236}">
                <a16:creationId xmlns:a16="http://schemas.microsoft.com/office/drawing/2014/main" id="{F576692F-732C-9A80-EA52-17D724D92147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1358301"/>
      </p:ext>
    </p:extLst>
  </p:cSld>
  <p:clrMapOvr>
    <a:masterClrMapping/>
  </p:clrMapOvr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Pakiet 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Panoramiczny</PresentationFormat>
  <Paragraphs>0</Paragraphs>
  <Slides>21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3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21</vt:i4>
      </vt:variant>
    </vt:vector>
  </HeadingPairs>
  <TitlesOfParts>
    <vt:vector size="25" baseType="lpstr">
      <vt:lpstr>Aptos</vt:lpstr>
      <vt:lpstr>Aptos Display</vt:lpstr>
      <vt:lpstr>Arial</vt:lpstr>
      <vt:lpstr>Motyw pakietu Office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DIP</dc:creator>
  <cp:lastModifiedBy>DIP</cp:lastModifiedBy>
  <cp:revision>1</cp:revision>
  <dcterms:created xsi:type="dcterms:W3CDTF">2024-09-19T11:41:44Z</dcterms:created>
  <dcterms:modified xsi:type="dcterms:W3CDTF">2024-09-19T11:41:44Z</dcterms:modified>
</cp:coreProperties>
</file>