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  <p:sldId id="259" r:id="rId3"/>
    <p:sldId id="266" r:id="rId4"/>
    <p:sldId id="260" r:id="rId5"/>
    <p:sldId id="261" r:id="rId6"/>
    <p:sldId id="257" r:id="rId7"/>
    <p:sldId id="267" r:id="rId8"/>
    <p:sldId id="270" r:id="rId9"/>
    <p:sldId id="262" r:id="rId10"/>
    <p:sldId id="263" r:id="rId11"/>
    <p:sldId id="264" r:id="rId12"/>
  </p:sldIdLst>
  <p:sldSz cx="16256000" cy="9144000"/>
  <p:notesSz cx="16256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ailec" panose="00000500000000000000" pitchFamily="50" charset="-18"/>
      <p:regular r:id="rId17"/>
      <p:bold r:id="rId18"/>
      <p:italic r:id="rId19"/>
      <p:boldItalic r:id="rId20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53A4"/>
    <a:srgbClr val="3EB7B2"/>
    <a:srgbClr val="B3A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8428"/>
            <a:ext cx="16256000" cy="9135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12590" y="2814286"/>
            <a:ext cx="12430818" cy="132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chemeClr val="tx1"/>
                </a:solidFill>
                <a:latin typeface="Sailec"/>
                <a:cs typeface="Saile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chemeClr val="tx1"/>
                </a:solidFill>
                <a:latin typeface="Sailec"/>
                <a:cs typeface="Saile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chemeClr val="tx1"/>
                </a:solidFill>
                <a:latin typeface="Sailec"/>
                <a:cs typeface="Saile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5605" y="956343"/>
            <a:ext cx="7024789" cy="619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chemeClr val="tx1"/>
                </a:solidFill>
                <a:latin typeface="Sailec"/>
                <a:cs typeface="Saile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hyperlink" Target="http://www.kartamultisport.pl/" TargetMode="External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kartamultisport.pl/gr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hyperlink" Target="https://www.gra.kartamultisport.pl/login-strefa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tamultisport.pl/treningi-outdoor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tamultisport.pl/konsultacje-online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www.kartamultisport.pl/obiekty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tamultisport.pl/dobrze-ze-jestes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hyperlink" Target="http://www.kartamultisport.pl/" TargetMode="External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8228" y="1060067"/>
            <a:ext cx="8868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2179" y="947159"/>
            <a:ext cx="421005" cy="421005"/>
          </a:xfrm>
          <a:custGeom>
            <a:avLst/>
            <a:gdLst/>
            <a:ahLst/>
            <a:cxnLst/>
            <a:rect l="l" t="t" r="r" b="b"/>
            <a:pathLst>
              <a:path w="421005" h="421005">
                <a:moveTo>
                  <a:pt x="210388" y="0"/>
                </a:moveTo>
                <a:lnTo>
                  <a:pt x="162116" y="5555"/>
                </a:lnTo>
                <a:lnTo>
                  <a:pt x="117821" y="21381"/>
                </a:lnTo>
                <a:lnTo>
                  <a:pt x="78759" y="46217"/>
                </a:lnTo>
                <a:lnTo>
                  <a:pt x="46188" y="78803"/>
                </a:lnTo>
                <a:lnTo>
                  <a:pt x="21366" y="117877"/>
                </a:lnTo>
                <a:lnTo>
                  <a:pt x="5551" y="162180"/>
                </a:lnTo>
                <a:lnTo>
                  <a:pt x="0" y="210451"/>
                </a:lnTo>
                <a:lnTo>
                  <a:pt x="5551" y="258644"/>
                </a:lnTo>
                <a:lnTo>
                  <a:pt x="21366" y="302912"/>
                </a:lnTo>
                <a:lnTo>
                  <a:pt x="46188" y="341984"/>
                </a:lnTo>
                <a:lnTo>
                  <a:pt x="78759" y="374586"/>
                </a:lnTo>
                <a:lnTo>
                  <a:pt x="117821" y="399449"/>
                </a:lnTo>
                <a:lnTo>
                  <a:pt x="162116" y="415299"/>
                </a:lnTo>
                <a:lnTo>
                  <a:pt x="210388" y="420865"/>
                </a:lnTo>
                <a:lnTo>
                  <a:pt x="258619" y="415299"/>
                </a:lnTo>
                <a:lnTo>
                  <a:pt x="302899" y="399449"/>
                </a:lnTo>
                <a:lnTo>
                  <a:pt x="341963" y="374586"/>
                </a:lnTo>
                <a:lnTo>
                  <a:pt x="365801" y="350735"/>
                </a:lnTo>
                <a:lnTo>
                  <a:pt x="210388" y="350735"/>
                </a:lnTo>
                <a:lnTo>
                  <a:pt x="166024" y="343577"/>
                </a:lnTo>
                <a:lnTo>
                  <a:pt x="127509" y="323648"/>
                </a:lnTo>
                <a:lnTo>
                  <a:pt x="97146" y="293271"/>
                </a:lnTo>
                <a:lnTo>
                  <a:pt x="77238" y="254765"/>
                </a:lnTo>
                <a:lnTo>
                  <a:pt x="70091" y="210451"/>
                </a:lnTo>
                <a:lnTo>
                  <a:pt x="77238" y="166013"/>
                </a:lnTo>
                <a:lnTo>
                  <a:pt x="97146" y="127465"/>
                </a:lnTo>
                <a:lnTo>
                  <a:pt x="127509" y="97096"/>
                </a:lnTo>
                <a:lnTo>
                  <a:pt x="166024" y="77195"/>
                </a:lnTo>
                <a:lnTo>
                  <a:pt x="210388" y="70053"/>
                </a:lnTo>
                <a:lnTo>
                  <a:pt x="365798" y="70053"/>
                </a:lnTo>
                <a:lnTo>
                  <a:pt x="341963" y="46217"/>
                </a:lnTo>
                <a:lnTo>
                  <a:pt x="302899" y="21381"/>
                </a:lnTo>
                <a:lnTo>
                  <a:pt x="258619" y="5555"/>
                </a:lnTo>
                <a:lnTo>
                  <a:pt x="210388" y="0"/>
                </a:lnTo>
                <a:close/>
              </a:path>
              <a:path w="421005" h="421005">
                <a:moveTo>
                  <a:pt x="365798" y="70053"/>
                </a:moveTo>
                <a:lnTo>
                  <a:pt x="210388" y="70053"/>
                </a:lnTo>
                <a:lnTo>
                  <a:pt x="254680" y="77195"/>
                </a:lnTo>
                <a:lnTo>
                  <a:pt x="293169" y="97096"/>
                </a:lnTo>
                <a:lnTo>
                  <a:pt x="323533" y="127465"/>
                </a:lnTo>
                <a:lnTo>
                  <a:pt x="343453" y="166013"/>
                </a:lnTo>
                <a:lnTo>
                  <a:pt x="350608" y="210451"/>
                </a:lnTo>
                <a:lnTo>
                  <a:pt x="343453" y="254765"/>
                </a:lnTo>
                <a:lnTo>
                  <a:pt x="323533" y="293271"/>
                </a:lnTo>
                <a:lnTo>
                  <a:pt x="293169" y="323648"/>
                </a:lnTo>
                <a:lnTo>
                  <a:pt x="254680" y="343577"/>
                </a:lnTo>
                <a:lnTo>
                  <a:pt x="210388" y="350735"/>
                </a:lnTo>
                <a:lnTo>
                  <a:pt x="365801" y="350735"/>
                </a:lnTo>
                <a:lnTo>
                  <a:pt x="374547" y="341984"/>
                </a:lnTo>
                <a:lnTo>
                  <a:pt x="399387" y="302912"/>
                </a:lnTo>
                <a:lnTo>
                  <a:pt x="415218" y="258644"/>
                </a:lnTo>
                <a:lnTo>
                  <a:pt x="420776" y="210451"/>
                </a:lnTo>
                <a:lnTo>
                  <a:pt x="415218" y="162180"/>
                </a:lnTo>
                <a:lnTo>
                  <a:pt x="399387" y="117877"/>
                </a:lnTo>
                <a:lnTo>
                  <a:pt x="374547" y="78803"/>
                </a:lnTo>
                <a:lnTo>
                  <a:pt x="365798" y="70053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52627" y="1112005"/>
            <a:ext cx="118110" cy="113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94201" y="1158366"/>
            <a:ext cx="563245" cy="422909"/>
          </a:xfrm>
          <a:custGeom>
            <a:avLst/>
            <a:gdLst/>
            <a:ahLst/>
            <a:cxnLst/>
            <a:rect l="l" t="t" r="r" b="b"/>
            <a:pathLst>
              <a:path w="563244" h="422909">
                <a:moveTo>
                  <a:pt x="216306" y="0"/>
                </a:moveTo>
                <a:lnTo>
                  <a:pt x="74358" y="0"/>
                </a:lnTo>
                <a:lnTo>
                  <a:pt x="0" y="422401"/>
                </a:lnTo>
                <a:lnTo>
                  <a:pt x="103949" y="422401"/>
                </a:lnTo>
                <a:lnTo>
                  <a:pt x="154279" y="137121"/>
                </a:lnTo>
                <a:lnTo>
                  <a:pt x="242588" y="137121"/>
                </a:lnTo>
                <a:lnTo>
                  <a:pt x="216306" y="0"/>
                </a:lnTo>
                <a:close/>
              </a:path>
              <a:path w="563244" h="422909">
                <a:moveTo>
                  <a:pt x="242588" y="137121"/>
                </a:moveTo>
                <a:lnTo>
                  <a:pt x="154279" y="137121"/>
                </a:lnTo>
                <a:lnTo>
                  <a:pt x="206349" y="422401"/>
                </a:lnTo>
                <a:lnTo>
                  <a:pt x="285280" y="422401"/>
                </a:lnTo>
                <a:lnTo>
                  <a:pt x="358607" y="282397"/>
                </a:lnTo>
                <a:lnTo>
                  <a:pt x="270433" y="282397"/>
                </a:lnTo>
                <a:lnTo>
                  <a:pt x="242588" y="137121"/>
                </a:lnTo>
                <a:close/>
              </a:path>
              <a:path w="563244" h="422909">
                <a:moveTo>
                  <a:pt x="538658" y="137121"/>
                </a:moveTo>
                <a:lnTo>
                  <a:pt x="434695" y="137121"/>
                </a:lnTo>
                <a:lnTo>
                  <a:pt x="384314" y="422401"/>
                </a:lnTo>
                <a:lnTo>
                  <a:pt x="488353" y="422401"/>
                </a:lnTo>
                <a:lnTo>
                  <a:pt x="538658" y="137121"/>
                </a:lnTo>
                <a:close/>
              </a:path>
              <a:path w="563244" h="422909">
                <a:moveTo>
                  <a:pt x="562838" y="0"/>
                </a:moveTo>
                <a:lnTo>
                  <a:pt x="428853" y="0"/>
                </a:lnTo>
                <a:lnTo>
                  <a:pt x="270433" y="282397"/>
                </a:lnTo>
                <a:lnTo>
                  <a:pt x="358607" y="282397"/>
                </a:lnTo>
                <a:lnTo>
                  <a:pt x="434695" y="137121"/>
                </a:lnTo>
                <a:lnTo>
                  <a:pt x="538658" y="137121"/>
                </a:lnTo>
                <a:lnTo>
                  <a:pt x="5628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56258" y="1263968"/>
            <a:ext cx="356870" cy="325120"/>
          </a:xfrm>
          <a:custGeom>
            <a:avLst/>
            <a:gdLst/>
            <a:ahLst/>
            <a:cxnLst/>
            <a:rect l="l" t="t" r="r" b="b"/>
            <a:pathLst>
              <a:path w="356869" h="325119">
                <a:moveTo>
                  <a:pt x="139115" y="0"/>
                </a:moveTo>
                <a:lnTo>
                  <a:pt x="38607" y="0"/>
                </a:lnTo>
                <a:lnTo>
                  <a:pt x="5511" y="188036"/>
                </a:lnTo>
                <a:lnTo>
                  <a:pt x="2989" y="204466"/>
                </a:lnTo>
                <a:lnTo>
                  <a:pt x="1193" y="219611"/>
                </a:lnTo>
                <a:lnTo>
                  <a:pt x="178" y="233484"/>
                </a:lnTo>
                <a:lnTo>
                  <a:pt x="0" y="246100"/>
                </a:lnTo>
                <a:lnTo>
                  <a:pt x="977" y="257844"/>
                </a:lnTo>
                <a:lnTo>
                  <a:pt x="18116" y="296076"/>
                </a:lnTo>
                <a:lnTo>
                  <a:pt x="52605" y="319063"/>
                </a:lnTo>
                <a:lnTo>
                  <a:pt x="94462" y="324764"/>
                </a:lnTo>
                <a:lnTo>
                  <a:pt x="112653" y="323894"/>
                </a:lnTo>
                <a:lnTo>
                  <a:pt x="161086" y="310705"/>
                </a:lnTo>
                <a:lnTo>
                  <a:pt x="198586" y="283396"/>
                </a:lnTo>
                <a:lnTo>
                  <a:pt x="208127" y="271513"/>
                </a:lnTo>
                <a:lnTo>
                  <a:pt x="308572" y="271513"/>
                </a:lnTo>
                <a:lnTo>
                  <a:pt x="314279" y="239141"/>
                </a:lnTo>
                <a:lnTo>
                  <a:pt x="152806" y="239141"/>
                </a:lnTo>
                <a:lnTo>
                  <a:pt x="138418" y="237793"/>
                </a:lnTo>
                <a:lnTo>
                  <a:pt x="109602" y="206247"/>
                </a:lnTo>
                <a:lnTo>
                  <a:pt x="108115" y="193220"/>
                </a:lnTo>
                <a:lnTo>
                  <a:pt x="108436" y="178617"/>
                </a:lnTo>
                <a:lnTo>
                  <a:pt x="110528" y="162445"/>
                </a:lnTo>
                <a:lnTo>
                  <a:pt x="139115" y="0"/>
                </a:lnTo>
                <a:close/>
              </a:path>
              <a:path w="356869" h="325119">
                <a:moveTo>
                  <a:pt x="308572" y="271513"/>
                </a:moveTo>
                <a:lnTo>
                  <a:pt x="208127" y="271513"/>
                </a:lnTo>
                <a:lnTo>
                  <a:pt x="200139" y="316826"/>
                </a:lnTo>
                <a:lnTo>
                  <a:pt x="300583" y="316826"/>
                </a:lnTo>
                <a:lnTo>
                  <a:pt x="308572" y="271513"/>
                </a:lnTo>
                <a:close/>
              </a:path>
              <a:path w="356869" h="325119">
                <a:moveTo>
                  <a:pt x="356438" y="0"/>
                </a:moveTo>
                <a:lnTo>
                  <a:pt x="255930" y="0"/>
                </a:lnTo>
                <a:lnTo>
                  <a:pt x="228028" y="158826"/>
                </a:lnTo>
                <a:lnTo>
                  <a:pt x="223980" y="176353"/>
                </a:lnTo>
                <a:lnTo>
                  <a:pt x="202691" y="217474"/>
                </a:lnTo>
                <a:lnTo>
                  <a:pt x="167564" y="237796"/>
                </a:lnTo>
                <a:lnTo>
                  <a:pt x="152806" y="239141"/>
                </a:lnTo>
                <a:lnTo>
                  <a:pt x="314279" y="239141"/>
                </a:lnTo>
                <a:lnTo>
                  <a:pt x="3564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5628" y="1158366"/>
            <a:ext cx="175260" cy="422909"/>
          </a:xfrm>
          <a:custGeom>
            <a:avLst/>
            <a:gdLst/>
            <a:ahLst/>
            <a:cxnLst/>
            <a:rect l="l" t="t" r="r" b="b"/>
            <a:pathLst>
              <a:path w="175260" h="422909">
                <a:moveTo>
                  <a:pt x="174866" y="0"/>
                </a:moveTo>
                <a:lnTo>
                  <a:pt x="74409" y="0"/>
                </a:lnTo>
                <a:lnTo>
                  <a:pt x="0" y="422401"/>
                </a:lnTo>
                <a:lnTo>
                  <a:pt x="100304" y="422401"/>
                </a:lnTo>
                <a:lnTo>
                  <a:pt x="1748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86447" y="1158361"/>
            <a:ext cx="213360" cy="427990"/>
          </a:xfrm>
          <a:custGeom>
            <a:avLst/>
            <a:gdLst/>
            <a:ahLst/>
            <a:cxnLst/>
            <a:rect l="l" t="t" r="r" b="b"/>
            <a:pathLst>
              <a:path w="213360" h="427990">
                <a:moveTo>
                  <a:pt x="159654" y="0"/>
                </a:moveTo>
                <a:lnTo>
                  <a:pt x="59286" y="0"/>
                </a:lnTo>
                <a:lnTo>
                  <a:pt x="40528" y="105613"/>
                </a:lnTo>
                <a:lnTo>
                  <a:pt x="27346" y="180378"/>
                </a:lnTo>
                <a:lnTo>
                  <a:pt x="3533" y="315874"/>
                </a:lnTo>
                <a:lnTo>
                  <a:pt x="883" y="334548"/>
                </a:lnTo>
                <a:lnTo>
                  <a:pt x="0" y="351113"/>
                </a:lnTo>
                <a:lnTo>
                  <a:pt x="883" y="365587"/>
                </a:lnTo>
                <a:lnTo>
                  <a:pt x="18289" y="405304"/>
                </a:lnTo>
                <a:lnTo>
                  <a:pt x="59286" y="424992"/>
                </a:lnTo>
                <a:lnTo>
                  <a:pt x="96154" y="427380"/>
                </a:lnTo>
                <a:lnTo>
                  <a:pt x="107134" y="427312"/>
                </a:lnTo>
                <a:lnTo>
                  <a:pt x="151814" y="424221"/>
                </a:lnTo>
                <a:lnTo>
                  <a:pt x="178042" y="346671"/>
                </a:lnTo>
                <a:lnTo>
                  <a:pt x="137328" y="346671"/>
                </a:lnTo>
                <a:lnTo>
                  <a:pt x="131194" y="345986"/>
                </a:lnTo>
                <a:lnTo>
                  <a:pt x="105805" y="315375"/>
                </a:lnTo>
                <a:lnTo>
                  <a:pt x="105976" y="308873"/>
                </a:lnTo>
                <a:lnTo>
                  <a:pt x="106717" y="301433"/>
                </a:lnTo>
                <a:lnTo>
                  <a:pt x="108003" y="293065"/>
                </a:lnTo>
                <a:lnTo>
                  <a:pt x="127765" y="180378"/>
                </a:lnTo>
                <a:lnTo>
                  <a:pt x="199748" y="180378"/>
                </a:lnTo>
                <a:lnTo>
                  <a:pt x="212880" y="105613"/>
                </a:lnTo>
                <a:lnTo>
                  <a:pt x="140985" y="105613"/>
                </a:lnTo>
                <a:lnTo>
                  <a:pt x="159654" y="0"/>
                </a:lnTo>
                <a:close/>
              </a:path>
              <a:path w="213360" h="427990">
                <a:moveTo>
                  <a:pt x="178438" y="344424"/>
                </a:moveTo>
                <a:lnTo>
                  <a:pt x="173345" y="345224"/>
                </a:lnTo>
                <a:lnTo>
                  <a:pt x="167389" y="345833"/>
                </a:lnTo>
                <a:lnTo>
                  <a:pt x="154168" y="346544"/>
                </a:lnTo>
                <a:lnTo>
                  <a:pt x="148720" y="346671"/>
                </a:lnTo>
                <a:lnTo>
                  <a:pt x="178042" y="346671"/>
                </a:lnTo>
                <a:lnTo>
                  <a:pt x="178438" y="3444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90016" y="1263980"/>
            <a:ext cx="156845" cy="316865"/>
          </a:xfrm>
          <a:custGeom>
            <a:avLst/>
            <a:gdLst/>
            <a:ahLst/>
            <a:cxnLst/>
            <a:rect l="l" t="t" r="r" b="b"/>
            <a:pathLst>
              <a:path w="156845" h="316865">
                <a:moveTo>
                  <a:pt x="156298" y="0"/>
                </a:moveTo>
                <a:lnTo>
                  <a:pt x="55803" y="0"/>
                </a:lnTo>
                <a:lnTo>
                  <a:pt x="0" y="316788"/>
                </a:lnTo>
                <a:lnTo>
                  <a:pt x="100457" y="316788"/>
                </a:lnTo>
                <a:lnTo>
                  <a:pt x="1562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96672" y="1256003"/>
            <a:ext cx="402590" cy="430530"/>
          </a:xfrm>
          <a:custGeom>
            <a:avLst/>
            <a:gdLst/>
            <a:ahLst/>
            <a:cxnLst/>
            <a:rect l="l" t="t" r="r" b="b"/>
            <a:pathLst>
              <a:path w="402589" h="430530">
                <a:moveTo>
                  <a:pt x="175183" y="7975"/>
                </a:moveTo>
                <a:lnTo>
                  <a:pt x="74866" y="7975"/>
                </a:lnTo>
                <a:lnTo>
                  <a:pt x="0" y="430352"/>
                </a:lnTo>
                <a:lnTo>
                  <a:pt x="100457" y="430352"/>
                </a:lnTo>
                <a:lnTo>
                  <a:pt x="127381" y="279501"/>
                </a:lnTo>
                <a:lnTo>
                  <a:pt x="340311" y="279501"/>
                </a:lnTo>
                <a:lnTo>
                  <a:pt x="346507" y="273380"/>
                </a:lnTo>
                <a:lnTo>
                  <a:pt x="357276" y="260732"/>
                </a:lnTo>
                <a:lnTo>
                  <a:pt x="367035" y="247103"/>
                </a:lnTo>
                <a:lnTo>
                  <a:pt x="208826" y="247103"/>
                </a:lnTo>
                <a:lnTo>
                  <a:pt x="200620" y="246689"/>
                </a:lnTo>
                <a:lnTo>
                  <a:pt x="162756" y="228255"/>
                </a:lnTo>
                <a:lnTo>
                  <a:pt x="146280" y="189955"/>
                </a:lnTo>
                <a:lnTo>
                  <a:pt x="145878" y="182238"/>
                </a:lnTo>
                <a:lnTo>
                  <a:pt x="146228" y="174321"/>
                </a:lnTo>
                <a:lnTo>
                  <a:pt x="158445" y="135039"/>
                </a:lnTo>
                <a:lnTo>
                  <a:pt x="184650" y="104265"/>
                </a:lnTo>
                <a:lnTo>
                  <a:pt x="220806" y="87285"/>
                </a:lnTo>
                <a:lnTo>
                  <a:pt x="237159" y="85725"/>
                </a:lnTo>
                <a:lnTo>
                  <a:pt x="395732" y="85725"/>
                </a:lnTo>
                <a:lnTo>
                  <a:pt x="395685" y="85536"/>
                </a:lnTo>
                <a:lnTo>
                  <a:pt x="390696" y="71810"/>
                </a:lnTo>
                <a:lnTo>
                  <a:pt x="384392" y="59158"/>
                </a:lnTo>
                <a:lnTo>
                  <a:pt x="380545" y="53327"/>
                </a:lnTo>
                <a:lnTo>
                  <a:pt x="167233" y="53327"/>
                </a:lnTo>
                <a:lnTo>
                  <a:pt x="175183" y="7975"/>
                </a:lnTo>
                <a:close/>
              </a:path>
              <a:path w="402589" h="430530">
                <a:moveTo>
                  <a:pt x="340311" y="279501"/>
                </a:moveTo>
                <a:lnTo>
                  <a:pt x="127381" y="279501"/>
                </a:lnTo>
                <a:lnTo>
                  <a:pt x="132279" y="289846"/>
                </a:lnTo>
                <a:lnTo>
                  <a:pt x="171623" y="323817"/>
                </a:lnTo>
                <a:lnTo>
                  <a:pt x="219900" y="332727"/>
                </a:lnTo>
                <a:lnTo>
                  <a:pt x="235539" y="331938"/>
                </a:lnTo>
                <a:lnTo>
                  <a:pt x="281000" y="319976"/>
                </a:lnTo>
                <a:lnTo>
                  <a:pt x="322392" y="295450"/>
                </a:lnTo>
                <a:lnTo>
                  <a:pt x="340311" y="279501"/>
                </a:lnTo>
                <a:close/>
              </a:path>
              <a:path w="402589" h="430530">
                <a:moveTo>
                  <a:pt x="395732" y="85725"/>
                </a:moveTo>
                <a:lnTo>
                  <a:pt x="237159" y="85725"/>
                </a:lnTo>
                <a:lnTo>
                  <a:pt x="245438" y="86109"/>
                </a:lnTo>
                <a:lnTo>
                  <a:pt x="253172" y="87285"/>
                </a:lnTo>
                <a:lnTo>
                  <a:pt x="287566" y="109435"/>
                </a:lnTo>
                <a:lnTo>
                  <a:pt x="300148" y="150248"/>
                </a:lnTo>
                <a:lnTo>
                  <a:pt x="299817" y="158122"/>
                </a:lnTo>
                <a:lnTo>
                  <a:pt x="287566" y="197612"/>
                </a:lnTo>
                <a:lnTo>
                  <a:pt x="261468" y="228255"/>
                </a:lnTo>
                <a:lnTo>
                  <a:pt x="225264" y="245448"/>
                </a:lnTo>
                <a:lnTo>
                  <a:pt x="208826" y="247103"/>
                </a:lnTo>
                <a:lnTo>
                  <a:pt x="367035" y="247103"/>
                </a:lnTo>
                <a:lnTo>
                  <a:pt x="390288" y="200556"/>
                </a:lnTo>
                <a:lnTo>
                  <a:pt x="401523" y="148857"/>
                </a:lnTo>
                <a:lnTo>
                  <a:pt x="402316" y="132080"/>
                </a:lnTo>
                <a:lnTo>
                  <a:pt x="401595" y="115893"/>
                </a:lnTo>
                <a:lnTo>
                  <a:pt x="399376" y="100330"/>
                </a:lnTo>
                <a:lnTo>
                  <a:pt x="395732" y="85725"/>
                </a:lnTo>
                <a:close/>
              </a:path>
              <a:path w="402589" h="430530">
                <a:moveTo>
                  <a:pt x="278815" y="0"/>
                </a:moveTo>
                <a:lnTo>
                  <a:pt x="227162" y="8813"/>
                </a:lnTo>
                <a:lnTo>
                  <a:pt x="186296" y="32966"/>
                </a:lnTo>
                <a:lnTo>
                  <a:pt x="167233" y="53327"/>
                </a:lnTo>
                <a:lnTo>
                  <a:pt x="380545" y="53327"/>
                </a:lnTo>
                <a:lnTo>
                  <a:pt x="347159" y="19840"/>
                </a:lnTo>
                <a:lnTo>
                  <a:pt x="308570" y="3246"/>
                </a:lnTo>
                <a:lnTo>
                  <a:pt x="278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27294" y="1255304"/>
            <a:ext cx="358140" cy="334645"/>
          </a:xfrm>
          <a:custGeom>
            <a:avLst/>
            <a:gdLst/>
            <a:ahLst/>
            <a:cxnLst/>
            <a:rect l="l" t="t" r="r" b="b"/>
            <a:pathLst>
              <a:path w="358139" h="334644">
                <a:moveTo>
                  <a:pt x="208030" y="0"/>
                </a:moveTo>
                <a:lnTo>
                  <a:pt x="168373" y="3362"/>
                </a:lnTo>
                <a:lnTo>
                  <a:pt x="115037" y="20858"/>
                </a:lnTo>
                <a:lnTo>
                  <a:pt x="70362" y="49733"/>
                </a:lnTo>
                <a:lnTo>
                  <a:pt x="35369" y="88070"/>
                </a:lnTo>
                <a:lnTo>
                  <a:pt x="11623" y="133827"/>
                </a:lnTo>
                <a:lnTo>
                  <a:pt x="650" y="183818"/>
                </a:lnTo>
                <a:lnTo>
                  <a:pt x="0" y="200215"/>
                </a:lnTo>
                <a:lnTo>
                  <a:pt x="933" y="216078"/>
                </a:lnTo>
                <a:lnTo>
                  <a:pt x="13234" y="259797"/>
                </a:lnTo>
                <a:lnTo>
                  <a:pt x="39090" y="295193"/>
                </a:lnTo>
                <a:lnTo>
                  <a:pt x="77741" y="320674"/>
                </a:lnTo>
                <a:lnTo>
                  <a:pt x="129221" y="333249"/>
                </a:lnTo>
                <a:lnTo>
                  <a:pt x="149204" y="334098"/>
                </a:lnTo>
                <a:lnTo>
                  <a:pt x="169547" y="333249"/>
                </a:lnTo>
                <a:lnTo>
                  <a:pt x="207895" y="326517"/>
                </a:lnTo>
                <a:lnTo>
                  <a:pt x="258799" y="304860"/>
                </a:lnTo>
                <a:lnTo>
                  <a:pt x="300432" y="272529"/>
                </a:lnTo>
                <a:lnTo>
                  <a:pt x="320478" y="248475"/>
                </a:lnTo>
                <a:lnTo>
                  <a:pt x="163618" y="248475"/>
                </a:lnTo>
                <a:lnTo>
                  <a:pt x="155428" y="248085"/>
                </a:lnTo>
                <a:lnTo>
                  <a:pt x="117655" y="229888"/>
                </a:lnTo>
                <a:lnTo>
                  <a:pt x="101873" y="191268"/>
                </a:lnTo>
                <a:lnTo>
                  <a:pt x="101595" y="183435"/>
                </a:lnTo>
                <a:lnTo>
                  <a:pt x="102055" y="175311"/>
                </a:lnTo>
                <a:lnTo>
                  <a:pt x="114050" y="135445"/>
                </a:lnTo>
                <a:lnTo>
                  <a:pt x="139777" y="104489"/>
                </a:lnTo>
                <a:lnTo>
                  <a:pt x="175858" y="87374"/>
                </a:lnTo>
                <a:lnTo>
                  <a:pt x="192295" y="85750"/>
                </a:lnTo>
                <a:lnTo>
                  <a:pt x="349305" y="85750"/>
                </a:lnTo>
                <a:lnTo>
                  <a:pt x="344681" y="74377"/>
                </a:lnTo>
                <a:lnTo>
                  <a:pt x="318923" y="38919"/>
                </a:lnTo>
                <a:lnTo>
                  <a:pt x="279963" y="13601"/>
                </a:lnTo>
                <a:lnTo>
                  <a:pt x="228132" y="835"/>
                </a:lnTo>
                <a:lnTo>
                  <a:pt x="208030" y="0"/>
                </a:lnTo>
                <a:close/>
              </a:path>
              <a:path w="358139" h="334644">
                <a:moveTo>
                  <a:pt x="349305" y="85750"/>
                </a:moveTo>
                <a:lnTo>
                  <a:pt x="192295" y="85750"/>
                </a:lnTo>
                <a:lnTo>
                  <a:pt x="200697" y="86158"/>
                </a:lnTo>
                <a:lnTo>
                  <a:pt x="208562" y="87374"/>
                </a:lnTo>
                <a:lnTo>
                  <a:pt x="243514" y="109702"/>
                </a:lnTo>
                <a:lnTo>
                  <a:pt x="255966" y="150768"/>
                </a:lnTo>
                <a:lnTo>
                  <a:pt x="255616" y="158741"/>
                </a:lnTo>
                <a:lnTo>
                  <a:pt x="243209" y="198881"/>
                </a:lnTo>
                <a:lnTo>
                  <a:pt x="217059" y="229888"/>
                </a:lnTo>
                <a:lnTo>
                  <a:pt x="180216" y="246910"/>
                </a:lnTo>
                <a:lnTo>
                  <a:pt x="163618" y="248475"/>
                </a:lnTo>
                <a:lnTo>
                  <a:pt x="320478" y="248475"/>
                </a:lnTo>
                <a:lnTo>
                  <a:pt x="346075" y="200051"/>
                </a:lnTo>
                <a:lnTo>
                  <a:pt x="357023" y="150112"/>
                </a:lnTo>
                <a:lnTo>
                  <a:pt x="357676" y="133827"/>
                </a:lnTo>
                <a:lnTo>
                  <a:pt x="356778" y="118022"/>
                </a:lnTo>
                <a:lnTo>
                  <a:pt x="354296" y="102679"/>
                </a:lnTo>
                <a:lnTo>
                  <a:pt x="350249" y="88070"/>
                </a:lnTo>
                <a:lnTo>
                  <a:pt x="349305" y="85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43953" y="1158361"/>
            <a:ext cx="213360" cy="427990"/>
          </a:xfrm>
          <a:custGeom>
            <a:avLst/>
            <a:gdLst/>
            <a:ahLst/>
            <a:cxnLst/>
            <a:rect l="l" t="t" r="r" b="b"/>
            <a:pathLst>
              <a:path w="213360" h="427990">
                <a:moveTo>
                  <a:pt x="159639" y="0"/>
                </a:moveTo>
                <a:lnTo>
                  <a:pt x="59182" y="0"/>
                </a:lnTo>
                <a:lnTo>
                  <a:pt x="40627" y="105613"/>
                </a:lnTo>
                <a:lnTo>
                  <a:pt x="27368" y="180378"/>
                </a:lnTo>
                <a:lnTo>
                  <a:pt x="3505" y="315874"/>
                </a:lnTo>
                <a:lnTo>
                  <a:pt x="876" y="334548"/>
                </a:lnTo>
                <a:lnTo>
                  <a:pt x="0" y="351113"/>
                </a:lnTo>
                <a:lnTo>
                  <a:pt x="876" y="365587"/>
                </a:lnTo>
                <a:lnTo>
                  <a:pt x="18342" y="405304"/>
                </a:lnTo>
                <a:lnTo>
                  <a:pt x="59245" y="424992"/>
                </a:lnTo>
                <a:lnTo>
                  <a:pt x="96189" y="427380"/>
                </a:lnTo>
                <a:lnTo>
                  <a:pt x="107170" y="427312"/>
                </a:lnTo>
                <a:lnTo>
                  <a:pt x="151790" y="424221"/>
                </a:lnTo>
                <a:lnTo>
                  <a:pt x="178039" y="346671"/>
                </a:lnTo>
                <a:lnTo>
                  <a:pt x="137375" y="346671"/>
                </a:lnTo>
                <a:lnTo>
                  <a:pt x="131102" y="345986"/>
                </a:lnTo>
                <a:lnTo>
                  <a:pt x="105832" y="315375"/>
                </a:lnTo>
                <a:lnTo>
                  <a:pt x="105964" y="308873"/>
                </a:lnTo>
                <a:lnTo>
                  <a:pt x="106679" y="301433"/>
                </a:lnTo>
                <a:lnTo>
                  <a:pt x="107988" y="293065"/>
                </a:lnTo>
                <a:lnTo>
                  <a:pt x="127812" y="180378"/>
                </a:lnTo>
                <a:lnTo>
                  <a:pt x="199796" y="180378"/>
                </a:lnTo>
                <a:lnTo>
                  <a:pt x="212915" y="105613"/>
                </a:lnTo>
                <a:lnTo>
                  <a:pt x="141046" y="105613"/>
                </a:lnTo>
                <a:lnTo>
                  <a:pt x="159639" y="0"/>
                </a:lnTo>
                <a:close/>
              </a:path>
              <a:path w="213360" h="427990">
                <a:moveTo>
                  <a:pt x="178435" y="344424"/>
                </a:moveTo>
                <a:lnTo>
                  <a:pt x="173431" y="345224"/>
                </a:lnTo>
                <a:lnTo>
                  <a:pt x="167487" y="345833"/>
                </a:lnTo>
                <a:lnTo>
                  <a:pt x="154279" y="346544"/>
                </a:lnTo>
                <a:lnTo>
                  <a:pt x="148742" y="346671"/>
                </a:lnTo>
                <a:lnTo>
                  <a:pt x="178039" y="346671"/>
                </a:lnTo>
                <a:lnTo>
                  <a:pt x="178435" y="3444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66648" y="1142700"/>
            <a:ext cx="352425" cy="451484"/>
          </a:xfrm>
          <a:custGeom>
            <a:avLst/>
            <a:gdLst/>
            <a:ahLst/>
            <a:cxnLst/>
            <a:rect l="l" t="t" r="r" b="b"/>
            <a:pathLst>
              <a:path w="352425" h="451484">
                <a:moveTo>
                  <a:pt x="110228" y="296316"/>
                </a:moveTo>
                <a:lnTo>
                  <a:pt x="3116" y="296316"/>
                </a:lnTo>
                <a:lnTo>
                  <a:pt x="665" y="314329"/>
                </a:lnTo>
                <a:lnTo>
                  <a:pt x="0" y="331335"/>
                </a:lnTo>
                <a:lnTo>
                  <a:pt x="1089" y="347270"/>
                </a:lnTo>
                <a:lnTo>
                  <a:pt x="14006" y="388666"/>
                </a:lnTo>
                <a:lnTo>
                  <a:pt x="39614" y="420075"/>
                </a:lnTo>
                <a:lnTo>
                  <a:pt x="76763" y="440867"/>
                </a:lnTo>
                <a:lnTo>
                  <a:pt x="123755" y="450429"/>
                </a:lnTo>
                <a:lnTo>
                  <a:pt x="141330" y="451053"/>
                </a:lnTo>
                <a:lnTo>
                  <a:pt x="158190" y="450482"/>
                </a:lnTo>
                <a:lnTo>
                  <a:pt x="206544" y="441820"/>
                </a:lnTo>
                <a:lnTo>
                  <a:pt x="249637" y="423014"/>
                </a:lnTo>
                <a:lnTo>
                  <a:pt x="285011" y="394890"/>
                </a:lnTo>
                <a:lnTo>
                  <a:pt x="308467" y="362864"/>
                </a:lnTo>
                <a:lnTo>
                  <a:pt x="159770" y="362864"/>
                </a:lnTo>
                <a:lnTo>
                  <a:pt x="147223" y="361790"/>
                </a:lnTo>
                <a:lnTo>
                  <a:pt x="113053" y="335878"/>
                </a:lnTo>
                <a:lnTo>
                  <a:pt x="108707" y="311303"/>
                </a:lnTo>
                <a:lnTo>
                  <a:pt x="110228" y="296316"/>
                </a:lnTo>
                <a:close/>
              </a:path>
              <a:path w="352425" h="451484">
                <a:moveTo>
                  <a:pt x="220311" y="0"/>
                </a:moveTo>
                <a:lnTo>
                  <a:pt x="176175" y="4259"/>
                </a:lnTo>
                <a:lnTo>
                  <a:pt x="133713" y="16967"/>
                </a:lnTo>
                <a:lnTo>
                  <a:pt x="96913" y="38785"/>
                </a:lnTo>
                <a:lnTo>
                  <a:pt x="67352" y="70319"/>
                </a:lnTo>
                <a:lnTo>
                  <a:pt x="47980" y="111171"/>
                </a:lnTo>
                <a:lnTo>
                  <a:pt x="42337" y="156217"/>
                </a:lnTo>
                <a:lnTo>
                  <a:pt x="43941" y="169072"/>
                </a:lnTo>
                <a:lnTo>
                  <a:pt x="65396" y="209788"/>
                </a:lnTo>
                <a:lnTo>
                  <a:pt x="103876" y="238363"/>
                </a:lnTo>
                <a:lnTo>
                  <a:pt x="139923" y="254754"/>
                </a:lnTo>
                <a:lnTo>
                  <a:pt x="165536" y="265061"/>
                </a:lnTo>
                <a:lnTo>
                  <a:pt x="177879" y="270316"/>
                </a:lnTo>
                <a:lnTo>
                  <a:pt x="211599" y="290487"/>
                </a:lnTo>
                <a:lnTo>
                  <a:pt x="219206" y="311594"/>
                </a:lnTo>
                <a:lnTo>
                  <a:pt x="218063" y="319036"/>
                </a:lnTo>
                <a:lnTo>
                  <a:pt x="190140" y="356134"/>
                </a:lnTo>
                <a:lnTo>
                  <a:pt x="159770" y="362864"/>
                </a:lnTo>
                <a:lnTo>
                  <a:pt x="308467" y="362864"/>
                </a:lnTo>
                <a:lnTo>
                  <a:pt x="326280" y="313474"/>
                </a:lnTo>
                <a:lnTo>
                  <a:pt x="328292" y="282498"/>
                </a:lnTo>
                <a:lnTo>
                  <a:pt x="326537" y="269198"/>
                </a:lnTo>
                <a:lnTo>
                  <a:pt x="303635" y="226806"/>
                </a:lnTo>
                <a:lnTo>
                  <a:pt x="263099" y="197688"/>
                </a:lnTo>
                <a:lnTo>
                  <a:pt x="225682" y="181435"/>
                </a:lnTo>
                <a:lnTo>
                  <a:pt x="200042" y="171526"/>
                </a:lnTo>
                <a:lnTo>
                  <a:pt x="187855" y="166386"/>
                </a:lnTo>
                <a:lnTo>
                  <a:pt x="156185" y="143968"/>
                </a:lnTo>
                <a:lnTo>
                  <a:pt x="151917" y="129638"/>
                </a:lnTo>
                <a:lnTo>
                  <a:pt x="152519" y="121069"/>
                </a:lnTo>
                <a:lnTo>
                  <a:pt x="178136" y="89428"/>
                </a:lnTo>
                <a:lnTo>
                  <a:pt x="204296" y="83947"/>
                </a:lnTo>
                <a:lnTo>
                  <a:pt x="348904" y="83947"/>
                </a:lnTo>
                <a:lnTo>
                  <a:pt x="346090" y="73813"/>
                </a:lnTo>
                <a:lnTo>
                  <a:pt x="319131" y="32478"/>
                </a:lnTo>
                <a:lnTo>
                  <a:pt x="284776" y="11150"/>
                </a:lnTo>
                <a:lnTo>
                  <a:pt x="238440" y="710"/>
                </a:lnTo>
                <a:lnTo>
                  <a:pt x="220311" y="0"/>
                </a:lnTo>
                <a:close/>
              </a:path>
              <a:path w="352425" h="451484">
                <a:moveTo>
                  <a:pt x="348904" y="83947"/>
                </a:moveTo>
                <a:lnTo>
                  <a:pt x="204296" y="83947"/>
                </a:lnTo>
                <a:lnTo>
                  <a:pt x="215210" y="84835"/>
                </a:lnTo>
                <a:lnTo>
                  <a:pt x="224274" y="87510"/>
                </a:lnTo>
                <a:lnTo>
                  <a:pt x="243517" y="124843"/>
                </a:lnTo>
                <a:lnTo>
                  <a:pt x="243515" y="126822"/>
                </a:lnTo>
                <a:lnTo>
                  <a:pt x="242066" y="138595"/>
                </a:lnTo>
                <a:lnTo>
                  <a:pt x="349965" y="138595"/>
                </a:lnTo>
                <a:lnTo>
                  <a:pt x="351729" y="124843"/>
                </a:lnTo>
                <a:lnTo>
                  <a:pt x="352222" y="112495"/>
                </a:lnTo>
                <a:lnTo>
                  <a:pt x="352249" y="111171"/>
                </a:lnTo>
                <a:lnTo>
                  <a:pt x="351545" y="98839"/>
                </a:lnTo>
                <a:lnTo>
                  <a:pt x="351495" y="98285"/>
                </a:lnTo>
                <a:lnTo>
                  <a:pt x="349457" y="85940"/>
                </a:lnTo>
                <a:lnTo>
                  <a:pt x="348904" y="83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90727" y="1258556"/>
            <a:ext cx="262255" cy="322580"/>
          </a:xfrm>
          <a:custGeom>
            <a:avLst/>
            <a:gdLst/>
            <a:ahLst/>
            <a:cxnLst/>
            <a:rect l="l" t="t" r="r" b="b"/>
            <a:pathLst>
              <a:path w="262254" h="322580">
                <a:moveTo>
                  <a:pt x="156337" y="5422"/>
                </a:moveTo>
                <a:lnTo>
                  <a:pt x="55841" y="5422"/>
                </a:lnTo>
                <a:lnTo>
                  <a:pt x="0" y="322211"/>
                </a:lnTo>
                <a:lnTo>
                  <a:pt x="100609" y="322211"/>
                </a:lnTo>
                <a:lnTo>
                  <a:pt x="122288" y="198640"/>
                </a:lnTo>
                <a:lnTo>
                  <a:pt x="128665" y="171578"/>
                </a:lnTo>
                <a:lnTo>
                  <a:pt x="148493" y="130375"/>
                </a:lnTo>
                <a:lnTo>
                  <a:pt x="194511" y="98063"/>
                </a:lnTo>
                <a:lnTo>
                  <a:pt x="233845" y="92036"/>
                </a:lnTo>
                <a:lnTo>
                  <a:pt x="246205" y="92036"/>
                </a:lnTo>
                <a:lnTo>
                  <a:pt x="252346" y="56870"/>
                </a:lnTo>
                <a:lnTo>
                  <a:pt x="147485" y="56870"/>
                </a:lnTo>
                <a:lnTo>
                  <a:pt x="156337" y="5422"/>
                </a:lnTo>
                <a:close/>
              </a:path>
              <a:path w="262254" h="322580">
                <a:moveTo>
                  <a:pt x="246205" y="92036"/>
                </a:moveTo>
                <a:lnTo>
                  <a:pt x="238429" y="92036"/>
                </a:lnTo>
                <a:lnTo>
                  <a:pt x="242341" y="92417"/>
                </a:lnTo>
                <a:lnTo>
                  <a:pt x="246087" y="92710"/>
                </a:lnTo>
                <a:lnTo>
                  <a:pt x="246205" y="92036"/>
                </a:lnTo>
                <a:close/>
              </a:path>
              <a:path w="262254" h="322580">
                <a:moveTo>
                  <a:pt x="257911" y="0"/>
                </a:moveTo>
                <a:lnTo>
                  <a:pt x="255524" y="0"/>
                </a:lnTo>
                <a:lnTo>
                  <a:pt x="238446" y="1070"/>
                </a:lnTo>
                <a:lnTo>
                  <a:pt x="191516" y="17170"/>
                </a:lnTo>
                <a:lnTo>
                  <a:pt x="155866" y="45947"/>
                </a:lnTo>
                <a:lnTo>
                  <a:pt x="147485" y="56870"/>
                </a:lnTo>
                <a:lnTo>
                  <a:pt x="252346" y="56870"/>
                </a:lnTo>
                <a:lnTo>
                  <a:pt x="262216" y="342"/>
                </a:lnTo>
                <a:lnTo>
                  <a:pt x="260070" y="203"/>
                </a:lnTo>
                <a:lnTo>
                  <a:pt x="257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12590" y="4620223"/>
            <a:ext cx="3669665" cy="231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700"/>
              </a:lnSpc>
              <a:spcBef>
                <a:spcPts val="95"/>
              </a:spcBef>
              <a:tabLst>
                <a:tab pos="1830070" algn="l"/>
              </a:tabLst>
            </a:pPr>
            <a:r>
              <a:rPr sz="4600" b="1" dirty="0">
                <a:solidFill>
                  <a:srgbClr val="3553A4"/>
                </a:solidFill>
                <a:latin typeface="Sailec"/>
                <a:cs typeface="Sailec"/>
              </a:rPr>
              <a:t>zagraj	o  fantast</a:t>
            </a:r>
            <a:r>
              <a:rPr sz="4600" b="1" spc="-114" dirty="0">
                <a:solidFill>
                  <a:srgbClr val="3553A4"/>
                </a:solidFill>
                <a:latin typeface="Sailec"/>
                <a:cs typeface="Sailec"/>
              </a:rPr>
              <a:t>y</a:t>
            </a:r>
            <a:r>
              <a:rPr sz="4600" b="1" dirty="0">
                <a:solidFill>
                  <a:srgbClr val="3553A4"/>
                </a:solidFill>
                <a:latin typeface="Sailec"/>
                <a:cs typeface="Sailec"/>
              </a:rPr>
              <a:t>czne  </a:t>
            </a:r>
            <a:r>
              <a:rPr sz="4600" b="1" spc="-5" dirty="0">
                <a:solidFill>
                  <a:srgbClr val="3553A4"/>
                </a:solidFill>
                <a:latin typeface="Sailec"/>
                <a:cs typeface="Sailec"/>
              </a:rPr>
              <a:t>nagrody!</a:t>
            </a:r>
            <a:endParaRPr sz="4600">
              <a:latin typeface="Sailec"/>
              <a:cs typeface="Saile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12590" y="2814286"/>
            <a:ext cx="3580129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3400" dirty="0">
                <a:solidFill>
                  <a:srgbClr val="3553A4"/>
                </a:solidFill>
                <a:latin typeface="Sailec"/>
                <a:cs typeface="Sailec"/>
              </a:rPr>
              <a:t>Zaplanuj</a:t>
            </a:r>
            <a:r>
              <a:rPr sz="3400" spc="-85" dirty="0">
                <a:solidFill>
                  <a:srgbClr val="3553A4"/>
                </a:solidFill>
                <a:latin typeface="Sailec"/>
                <a:cs typeface="Sailec"/>
              </a:rPr>
              <a:t> </a:t>
            </a:r>
            <a:r>
              <a:rPr sz="3400" spc="-5" dirty="0">
                <a:solidFill>
                  <a:srgbClr val="3553A4"/>
                </a:solidFill>
                <a:latin typeface="Sailec"/>
                <a:cs typeface="Sailec"/>
              </a:rPr>
              <a:t>aktywny  </a:t>
            </a:r>
            <a:r>
              <a:rPr sz="3400" dirty="0">
                <a:solidFill>
                  <a:srgbClr val="3553A4"/>
                </a:solidFill>
                <a:latin typeface="Sailec"/>
                <a:cs typeface="Sailec"/>
              </a:rPr>
              <a:t>sierpień</a:t>
            </a:r>
            <a:r>
              <a:rPr sz="3400" spc="-10" dirty="0">
                <a:solidFill>
                  <a:srgbClr val="3553A4"/>
                </a:solidFill>
                <a:latin typeface="Sailec"/>
                <a:cs typeface="Sailec"/>
              </a:rPr>
              <a:t> </a:t>
            </a:r>
            <a:r>
              <a:rPr sz="3400" dirty="0">
                <a:solidFill>
                  <a:srgbClr val="3553A4"/>
                </a:solidFill>
                <a:latin typeface="Sailec"/>
                <a:cs typeface="Sailec"/>
              </a:rPr>
              <a:t>i…</a:t>
            </a:r>
            <a:endParaRPr sz="3400" dirty="0">
              <a:latin typeface="Sailec"/>
              <a:cs typeface="Saile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9144000"/>
                </a:moveTo>
                <a:lnTo>
                  <a:pt x="16256000" y="9144000"/>
                </a:lnTo>
                <a:lnTo>
                  <a:pt x="1625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71046" y="6783450"/>
            <a:ext cx="1532890" cy="1095375"/>
          </a:xfrm>
          <a:custGeom>
            <a:avLst/>
            <a:gdLst/>
            <a:ahLst/>
            <a:cxnLst/>
            <a:rect l="l" t="t" r="r" b="b"/>
            <a:pathLst>
              <a:path w="1532889" h="1095375">
                <a:moveTo>
                  <a:pt x="150152" y="0"/>
                </a:moveTo>
                <a:lnTo>
                  <a:pt x="100701" y="614"/>
                </a:lnTo>
                <a:lnTo>
                  <a:pt x="55093" y="19725"/>
                </a:lnTo>
                <a:lnTo>
                  <a:pt x="19075" y="56140"/>
                </a:lnTo>
                <a:lnTo>
                  <a:pt x="0" y="103689"/>
                </a:lnTo>
                <a:lnTo>
                  <a:pt x="614" y="153141"/>
                </a:lnTo>
                <a:lnTo>
                  <a:pt x="19723" y="198753"/>
                </a:lnTo>
                <a:lnTo>
                  <a:pt x="56133" y="234779"/>
                </a:lnTo>
                <a:lnTo>
                  <a:pt x="1334693" y="1073893"/>
                </a:lnTo>
                <a:lnTo>
                  <a:pt x="1387139" y="1093758"/>
                </a:lnTo>
                <a:lnTo>
                  <a:pt x="1405356" y="1095051"/>
                </a:lnTo>
                <a:lnTo>
                  <a:pt x="1436461" y="1091261"/>
                </a:lnTo>
                <a:lnTo>
                  <a:pt x="1465800" y="1080091"/>
                </a:lnTo>
                <a:lnTo>
                  <a:pt x="1491908" y="1061844"/>
                </a:lnTo>
                <a:lnTo>
                  <a:pt x="1513319" y="1036822"/>
                </a:lnTo>
                <a:lnTo>
                  <a:pt x="1532394" y="989280"/>
                </a:lnTo>
                <a:lnTo>
                  <a:pt x="1531780" y="939832"/>
                </a:lnTo>
                <a:lnTo>
                  <a:pt x="1512670" y="894222"/>
                </a:lnTo>
                <a:lnTo>
                  <a:pt x="1476260" y="858196"/>
                </a:lnTo>
                <a:lnTo>
                  <a:pt x="197700" y="19069"/>
                </a:lnTo>
                <a:lnTo>
                  <a:pt x="150152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66261" y="5535534"/>
            <a:ext cx="1148715" cy="1149350"/>
          </a:xfrm>
          <a:custGeom>
            <a:avLst/>
            <a:gdLst/>
            <a:ahLst/>
            <a:cxnLst/>
            <a:rect l="l" t="t" r="r" b="b"/>
            <a:pathLst>
              <a:path w="1148714" h="1149350">
                <a:moveTo>
                  <a:pt x="555890" y="0"/>
                </a:moveTo>
                <a:lnTo>
                  <a:pt x="510721" y="3262"/>
                </a:lnTo>
                <a:lnTo>
                  <a:pt x="466317" y="10031"/>
                </a:lnTo>
                <a:lnTo>
                  <a:pt x="422855" y="20193"/>
                </a:lnTo>
                <a:lnTo>
                  <a:pt x="380512" y="33633"/>
                </a:lnTo>
                <a:lnTo>
                  <a:pt x="339464" y="50236"/>
                </a:lnTo>
                <a:lnTo>
                  <a:pt x="299889" y="69888"/>
                </a:lnTo>
                <a:lnTo>
                  <a:pt x="261964" y="92474"/>
                </a:lnTo>
                <a:lnTo>
                  <a:pt x="225865" y="117880"/>
                </a:lnTo>
                <a:lnTo>
                  <a:pt x="191769" y="145992"/>
                </a:lnTo>
                <a:lnTo>
                  <a:pt x="159853" y="176695"/>
                </a:lnTo>
                <a:lnTo>
                  <a:pt x="130294" y="209874"/>
                </a:lnTo>
                <a:lnTo>
                  <a:pt x="103269" y="245416"/>
                </a:lnTo>
                <a:lnTo>
                  <a:pt x="78955" y="283205"/>
                </a:lnTo>
                <a:lnTo>
                  <a:pt x="57528" y="323127"/>
                </a:lnTo>
                <a:lnTo>
                  <a:pt x="39166" y="365068"/>
                </a:lnTo>
                <a:lnTo>
                  <a:pt x="24045" y="408913"/>
                </a:lnTo>
                <a:lnTo>
                  <a:pt x="12342" y="454548"/>
                </a:lnTo>
                <a:lnTo>
                  <a:pt x="4416" y="500943"/>
                </a:lnTo>
                <a:lnTo>
                  <a:pt x="340" y="547103"/>
                </a:lnTo>
                <a:lnTo>
                  <a:pt x="0" y="592851"/>
                </a:lnTo>
                <a:lnTo>
                  <a:pt x="3279" y="638011"/>
                </a:lnTo>
                <a:lnTo>
                  <a:pt x="10065" y="682406"/>
                </a:lnTo>
                <a:lnTo>
                  <a:pt x="20243" y="725860"/>
                </a:lnTo>
                <a:lnTo>
                  <a:pt x="33697" y="768194"/>
                </a:lnTo>
                <a:lnTo>
                  <a:pt x="50314" y="809234"/>
                </a:lnTo>
                <a:lnTo>
                  <a:pt x="69979" y="848801"/>
                </a:lnTo>
                <a:lnTo>
                  <a:pt x="92578" y="886719"/>
                </a:lnTo>
                <a:lnTo>
                  <a:pt x="117995" y="922812"/>
                </a:lnTo>
                <a:lnTo>
                  <a:pt x="146116" y="956903"/>
                </a:lnTo>
                <a:lnTo>
                  <a:pt x="176827" y="988814"/>
                </a:lnTo>
                <a:lnTo>
                  <a:pt x="210014" y="1018370"/>
                </a:lnTo>
                <a:lnTo>
                  <a:pt x="245561" y="1045393"/>
                </a:lnTo>
                <a:lnTo>
                  <a:pt x="283354" y="1069707"/>
                </a:lnTo>
                <a:lnTo>
                  <a:pt x="323278" y="1091135"/>
                </a:lnTo>
                <a:lnTo>
                  <a:pt x="365220" y="1109500"/>
                </a:lnTo>
                <a:lnTo>
                  <a:pt x="409064" y="1124625"/>
                </a:lnTo>
                <a:lnTo>
                  <a:pt x="454696" y="1136335"/>
                </a:lnTo>
                <a:lnTo>
                  <a:pt x="514726" y="1145836"/>
                </a:lnTo>
                <a:lnTo>
                  <a:pt x="574279" y="1148946"/>
                </a:lnTo>
                <a:lnTo>
                  <a:pt x="620805" y="1147040"/>
                </a:lnTo>
                <a:lnTo>
                  <a:pt x="666598" y="1141412"/>
                </a:lnTo>
                <a:lnTo>
                  <a:pt x="711468" y="1132182"/>
                </a:lnTo>
                <a:lnTo>
                  <a:pt x="755225" y="1119476"/>
                </a:lnTo>
                <a:lnTo>
                  <a:pt x="797678" y="1103416"/>
                </a:lnTo>
                <a:lnTo>
                  <a:pt x="838639" y="1084125"/>
                </a:lnTo>
                <a:lnTo>
                  <a:pt x="877916" y="1061727"/>
                </a:lnTo>
                <a:lnTo>
                  <a:pt x="915320" y="1036344"/>
                </a:lnTo>
                <a:lnTo>
                  <a:pt x="950661" y="1008101"/>
                </a:lnTo>
                <a:lnTo>
                  <a:pt x="983749" y="977120"/>
                </a:lnTo>
                <a:lnTo>
                  <a:pt x="1014394" y="943525"/>
                </a:lnTo>
                <a:lnTo>
                  <a:pt x="1042406" y="907439"/>
                </a:lnTo>
                <a:lnTo>
                  <a:pt x="1053606" y="890340"/>
                </a:lnTo>
                <a:lnTo>
                  <a:pt x="554861" y="890340"/>
                </a:lnTo>
                <a:lnTo>
                  <a:pt x="508480" y="883998"/>
                </a:lnTo>
                <a:lnTo>
                  <a:pt x="463494" y="870864"/>
                </a:lnTo>
                <a:lnTo>
                  <a:pt x="421931" y="851769"/>
                </a:lnTo>
                <a:lnTo>
                  <a:pt x="384173" y="827298"/>
                </a:lnTo>
                <a:lnTo>
                  <a:pt x="350600" y="798038"/>
                </a:lnTo>
                <a:lnTo>
                  <a:pt x="321590" y="764575"/>
                </a:lnTo>
                <a:lnTo>
                  <a:pt x="297525" y="727496"/>
                </a:lnTo>
                <a:lnTo>
                  <a:pt x="278784" y="687385"/>
                </a:lnTo>
                <a:lnTo>
                  <a:pt x="265748" y="644830"/>
                </a:lnTo>
                <a:lnTo>
                  <a:pt x="258796" y="600416"/>
                </a:lnTo>
                <a:lnTo>
                  <a:pt x="258309" y="554730"/>
                </a:lnTo>
                <a:lnTo>
                  <a:pt x="264666" y="508358"/>
                </a:lnTo>
                <a:lnTo>
                  <a:pt x="278835" y="460624"/>
                </a:lnTo>
                <a:lnTo>
                  <a:pt x="299706" y="416796"/>
                </a:lnTo>
                <a:lnTo>
                  <a:pt x="326575" y="377329"/>
                </a:lnTo>
                <a:lnTo>
                  <a:pt x="358737" y="342682"/>
                </a:lnTo>
                <a:lnTo>
                  <a:pt x="395488" y="313310"/>
                </a:lnTo>
                <a:lnTo>
                  <a:pt x="436123" y="289670"/>
                </a:lnTo>
                <a:lnTo>
                  <a:pt x="479939" y="272219"/>
                </a:lnTo>
                <a:lnTo>
                  <a:pt x="526230" y="261414"/>
                </a:lnTo>
                <a:lnTo>
                  <a:pt x="574292" y="257710"/>
                </a:lnTo>
                <a:lnTo>
                  <a:pt x="1053294" y="257710"/>
                </a:lnTo>
                <a:lnTo>
                  <a:pt x="1030742" y="225685"/>
                </a:lnTo>
                <a:lnTo>
                  <a:pt x="1002631" y="191610"/>
                </a:lnTo>
                <a:lnTo>
                  <a:pt x="971932" y="159716"/>
                </a:lnTo>
                <a:lnTo>
                  <a:pt x="938760" y="130181"/>
                </a:lnTo>
                <a:lnTo>
                  <a:pt x="903228" y="103182"/>
                </a:lnTo>
                <a:lnTo>
                  <a:pt x="865451" y="78894"/>
                </a:lnTo>
                <a:lnTo>
                  <a:pt x="825545" y="57495"/>
                </a:lnTo>
                <a:lnTo>
                  <a:pt x="783623" y="39161"/>
                </a:lnTo>
                <a:lnTo>
                  <a:pt x="739801" y="24070"/>
                </a:lnTo>
                <a:lnTo>
                  <a:pt x="694192" y="12397"/>
                </a:lnTo>
                <a:lnTo>
                  <a:pt x="647815" y="4453"/>
                </a:lnTo>
                <a:lnTo>
                  <a:pt x="601647" y="358"/>
                </a:lnTo>
                <a:lnTo>
                  <a:pt x="555890" y="0"/>
                </a:lnTo>
                <a:close/>
              </a:path>
              <a:path w="1148714" h="1149350">
                <a:moveTo>
                  <a:pt x="1053294" y="257710"/>
                </a:moveTo>
                <a:lnTo>
                  <a:pt x="574292" y="257710"/>
                </a:lnTo>
                <a:lnTo>
                  <a:pt x="590701" y="258139"/>
                </a:lnTo>
                <a:lnTo>
                  <a:pt x="607204" y="259438"/>
                </a:lnTo>
                <a:lnTo>
                  <a:pt x="685364" y="277808"/>
                </a:lnTo>
                <a:lnTo>
                  <a:pt x="726896" y="296872"/>
                </a:lnTo>
                <a:lnTo>
                  <a:pt x="764626" y="321313"/>
                </a:lnTo>
                <a:lnTo>
                  <a:pt x="798173" y="350547"/>
                </a:lnTo>
                <a:lnTo>
                  <a:pt x="827157" y="383988"/>
                </a:lnTo>
                <a:lnTo>
                  <a:pt x="851200" y="421050"/>
                </a:lnTo>
                <a:lnTo>
                  <a:pt x="869921" y="461149"/>
                </a:lnTo>
                <a:lnTo>
                  <a:pt x="882940" y="503698"/>
                </a:lnTo>
                <a:lnTo>
                  <a:pt x="889879" y="548113"/>
                </a:lnTo>
                <a:lnTo>
                  <a:pt x="890357" y="593808"/>
                </a:lnTo>
                <a:lnTo>
                  <a:pt x="883994" y="640196"/>
                </a:lnTo>
                <a:lnTo>
                  <a:pt x="870892" y="685173"/>
                </a:lnTo>
                <a:lnTo>
                  <a:pt x="851825" y="726725"/>
                </a:lnTo>
                <a:lnTo>
                  <a:pt x="827378" y="764474"/>
                </a:lnTo>
                <a:lnTo>
                  <a:pt x="798138" y="798040"/>
                </a:lnTo>
                <a:lnTo>
                  <a:pt x="764690" y="827044"/>
                </a:lnTo>
                <a:lnTo>
                  <a:pt x="727622" y="851106"/>
                </a:lnTo>
                <a:lnTo>
                  <a:pt x="687518" y="869846"/>
                </a:lnTo>
                <a:lnTo>
                  <a:pt x="644966" y="882885"/>
                </a:lnTo>
                <a:lnTo>
                  <a:pt x="600552" y="889843"/>
                </a:lnTo>
                <a:lnTo>
                  <a:pt x="554861" y="890340"/>
                </a:lnTo>
                <a:lnTo>
                  <a:pt x="1053606" y="890340"/>
                </a:lnTo>
                <a:lnTo>
                  <a:pt x="1089770" y="828286"/>
                </a:lnTo>
                <a:lnTo>
                  <a:pt x="1108742" y="785466"/>
                </a:lnTo>
                <a:lnTo>
                  <a:pt x="1124321" y="740648"/>
                </a:lnTo>
                <a:lnTo>
                  <a:pt x="1136318" y="693955"/>
                </a:lnTo>
                <a:lnTo>
                  <a:pt x="1144249" y="647547"/>
                </a:lnTo>
                <a:lnTo>
                  <a:pt x="1148331" y="601375"/>
                </a:lnTo>
                <a:lnTo>
                  <a:pt x="1148677" y="555618"/>
                </a:lnTo>
                <a:lnTo>
                  <a:pt x="1145403" y="510452"/>
                </a:lnTo>
                <a:lnTo>
                  <a:pt x="1138623" y="466054"/>
                </a:lnTo>
                <a:lnTo>
                  <a:pt x="1128452" y="422600"/>
                </a:lnTo>
                <a:lnTo>
                  <a:pt x="1115004" y="380268"/>
                </a:lnTo>
                <a:lnTo>
                  <a:pt x="1098395" y="339233"/>
                </a:lnTo>
                <a:lnTo>
                  <a:pt x="1078738" y="299673"/>
                </a:lnTo>
                <a:lnTo>
                  <a:pt x="1056149" y="261765"/>
                </a:lnTo>
                <a:lnTo>
                  <a:pt x="1053294" y="25771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8492" y="2681217"/>
            <a:ext cx="988060" cy="1694814"/>
          </a:xfrm>
          <a:custGeom>
            <a:avLst/>
            <a:gdLst/>
            <a:ahLst/>
            <a:cxnLst/>
            <a:rect l="l" t="t" r="r" b="b"/>
            <a:pathLst>
              <a:path w="988060" h="1694814">
                <a:moveTo>
                  <a:pt x="868156" y="0"/>
                </a:moveTo>
                <a:lnTo>
                  <a:pt x="819079" y="6071"/>
                </a:lnTo>
                <a:lnTo>
                  <a:pt x="775856" y="30104"/>
                </a:lnTo>
                <a:lnTo>
                  <a:pt x="744068" y="70271"/>
                </a:lnTo>
                <a:lnTo>
                  <a:pt x="13716" y="1507123"/>
                </a:lnTo>
                <a:lnTo>
                  <a:pt x="0" y="1556481"/>
                </a:lnTo>
                <a:lnTo>
                  <a:pt x="6063" y="1605563"/>
                </a:lnTo>
                <a:lnTo>
                  <a:pt x="30088" y="1648789"/>
                </a:lnTo>
                <a:lnTo>
                  <a:pt x="70256" y="1680580"/>
                </a:lnTo>
                <a:lnTo>
                  <a:pt x="113824" y="1693749"/>
                </a:lnTo>
                <a:lnTo>
                  <a:pt x="128600" y="1694601"/>
                </a:lnTo>
                <a:lnTo>
                  <a:pt x="163219" y="1689871"/>
                </a:lnTo>
                <a:lnTo>
                  <a:pt x="222726" y="1653946"/>
                </a:lnTo>
                <a:lnTo>
                  <a:pt x="974052" y="187174"/>
                </a:lnTo>
                <a:lnTo>
                  <a:pt x="987769" y="137817"/>
                </a:lnTo>
                <a:lnTo>
                  <a:pt x="981705" y="88735"/>
                </a:lnTo>
                <a:lnTo>
                  <a:pt x="957680" y="45508"/>
                </a:lnTo>
                <a:lnTo>
                  <a:pt x="917512" y="13718"/>
                </a:lnTo>
                <a:lnTo>
                  <a:pt x="868156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3165" y="5941198"/>
            <a:ext cx="766445" cy="749300"/>
          </a:xfrm>
          <a:custGeom>
            <a:avLst/>
            <a:gdLst/>
            <a:ahLst/>
            <a:cxnLst/>
            <a:rect l="l" t="t" r="r" b="b"/>
            <a:pathLst>
              <a:path w="766444" h="749300">
                <a:moveTo>
                  <a:pt x="639013" y="0"/>
                </a:moveTo>
                <a:lnTo>
                  <a:pt x="590319" y="8627"/>
                </a:lnTo>
                <a:lnTo>
                  <a:pt x="547174" y="36245"/>
                </a:lnTo>
                <a:lnTo>
                  <a:pt x="39301" y="527380"/>
                </a:lnTo>
                <a:lnTo>
                  <a:pt x="10257" y="569569"/>
                </a:lnTo>
                <a:lnTo>
                  <a:pt x="0" y="617945"/>
                </a:lnTo>
                <a:lnTo>
                  <a:pt x="8628" y="666638"/>
                </a:lnTo>
                <a:lnTo>
                  <a:pt x="36241" y="709777"/>
                </a:lnTo>
                <a:lnTo>
                  <a:pt x="79452" y="739259"/>
                </a:lnTo>
                <a:lnTo>
                  <a:pt x="128989" y="749109"/>
                </a:lnTo>
                <a:lnTo>
                  <a:pt x="153096" y="746849"/>
                </a:lnTo>
                <a:lnTo>
                  <a:pt x="198615" y="728733"/>
                </a:lnTo>
                <a:lnTo>
                  <a:pt x="726524" y="221716"/>
                </a:lnTo>
                <a:lnTo>
                  <a:pt x="755568" y="179522"/>
                </a:lnTo>
                <a:lnTo>
                  <a:pt x="765825" y="131144"/>
                </a:lnTo>
                <a:lnTo>
                  <a:pt x="757197" y="82450"/>
                </a:lnTo>
                <a:lnTo>
                  <a:pt x="729584" y="39306"/>
                </a:lnTo>
                <a:lnTo>
                  <a:pt x="687390" y="10260"/>
                </a:lnTo>
                <a:lnTo>
                  <a:pt x="639013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16" y="3830532"/>
            <a:ext cx="1099185" cy="2007870"/>
          </a:xfrm>
          <a:custGeom>
            <a:avLst/>
            <a:gdLst/>
            <a:ahLst/>
            <a:cxnLst/>
            <a:rect l="l" t="t" r="r" b="b"/>
            <a:pathLst>
              <a:path w="1099185" h="2007870">
                <a:moveTo>
                  <a:pt x="122661" y="0"/>
                </a:moveTo>
                <a:lnTo>
                  <a:pt x="73007" y="12604"/>
                </a:lnTo>
                <a:lnTo>
                  <a:pt x="32142" y="43490"/>
                </a:lnTo>
                <a:lnTo>
                  <a:pt x="7159" y="86167"/>
                </a:lnTo>
                <a:lnTo>
                  <a:pt x="0" y="135100"/>
                </a:lnTo>
                <a:lnTo>
                  <a:pt x="12606" y="184752"/>
                </a:lnTo>
                <a:lnTo>
                  <a:pt x="853409" y="1934520"/>
                </a:lnTo>
                <a:lnTo>
                  <a:pt x="901903" y="1988422"/>
                </a:lnTo>
                <a:lnTo>
                  <a:pt x="969779" y="2007672"/>
                </a:lnTo>
                <a:lnTo>
                  <a:pt x="983865" y="2006898"/>
                </a:lnTo>
                <a:lnTo>
                  <a:pt x="1025558" y="1994921"/>
                </a:lnTo>
                <a:lnTo>
                  <a:pt x="1066422" y="1964035"/>
                </a:lnTo>
                <a:lnTo>
                  <a:pt x="1091406" y="1921358"/>
                </a:lnTo>
                <a:lnTo>
                  <a:pt x="1098565" y="1872426"/>
                </a:lnTo>
                <a:lnTo>
                  <a:pt x="1085959" y="1822773"/>
                </a:lnTo>
                <a:lnTo>
                  <a:pt x="245155" y="73005"/>
                </a:lnTo>
                <a:lnTo>
                  <a:pt x="214274" y="32146"/>
                </a:lnTo>
                <a:lnTo>
                  <a:pt x="171597" y="7162"/>
                </a:lnTo>
                <a:lnTo>
                  <a:pt x="122661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676735"/>
            <a:ext cx="2595245" cy="2202180"/>
          </a:xfrm>
          <a:custGeom>
            <a:avLst/>
            <a:gdLst/>
            <a:ahLst/>
            <a:cxnLst/>
            <a:rect l="l" t="t" r="r" b="b"/>
            <a:pathLst>
              <a:path w="2595245" h="2202179">
                <a:moveTo>
                  <a:pt x="0" y="1080696"/>
                </a:moveTo>
                <a:lnTo>
                  <a:pt x="0" y="1314009"/>
                </a:lnTo>
                <a:lnTo>
                  <a:pt x="570085" y="2173173"/>
                </a:lnTo>
                <a:lnTo>
                  <a:pt x="608116" y="2200070"/>
                </a:lnTo>
                <a:lnTo>
                  <a:pt x="623818" y="2202015"/>
                </a:lnTo>
                <a:lnTo>
                  <a:pt x="627755" y="2202015"/>
                </a:lnTo>
                <a:lnTo>
                  <a:pt x="668714" y="2183827"/>
                </a:lnTo>
                <a:lnTo>
                  <a:pt x="725530" y="1975092"/>
                </a:lnTo>
                <a:lnTo>
                  <a:pt x="593465" y="1975092"/>
                </a:lnTo>
                <a:lnTo>
                  <a:pt x="0" y="1080696"/>
                </a:lnTo>
                <a:close/>
              </a:path>
              <a:path w="2595245" h="2202179">
                <a:moveTo>
                  <a:pt x="1075846" y="0"/>
                </a:moveTo>
                <a:lnTo>
                  <a:pt x="1031346" y="21076"/>
                </a:lnTo>
                <a:lnTo>
                  <a:pt x="593465" y="1975092"/>
                </a:lnTo>
                <a:lnTo>
                  <a:pt x="725530" y="1975092"/>
                </a:lnTo>
                <a:lnTo>
                  <a:pt x="1118445" y="185979"/>
                </a:lnTo>
                <a:lnTo>
                  <a:pt x="1312173" y="185979"/>
                </a:lnTo>
                <a:lnTo>
                  <a:pt x="1122052" y="16294"/>
                </a:lnTo>
                <a:lnTo>
                  <a:pt x="1108085" y="6797"/>
                </a:lnTo>
                <a:lnTo>
                  <a:pt x="1092404" y="1305"/>
                </a:lnTo>
                <a:lnTo>
                  <a:pt x="1075846" y="0"/>
                </a:lnTo>
                <a:close/>
              </a:path>
              <a:path w="2595245" h="2202179">
                <a:moveTo>
                  <a:pt x="1312173" y="185979"/>
                </a:moveTo>
                <a:lnTo>
                  <a:pt x="1118445" y="185979"/>
                </a:lnTo>
                <a:lnTo>
                  <a:pt x="2487531" y="1407910"/>
                </a:lnTo>
                <a:lnTo>
                  <a:pt x="2509644" y="1420846"/>
                </a:lnTo>
                <a:lnTo>
                  <a:pt x="2534143" y="1424183"/>
                </a:lnTo>
                <a:lnTo>
                  <a:pt x="2558104" y="1418088"/>
                </a:lnTo>
                <a:lnTo>
                  <a:pt x="2578602" y="1402728"/>
                </a:lnTo>
                <a:lnTo>
                  <a:pt x="2591539" y="1380628"/>
                </a:lnTo>
                <a:lnTo>
                  <a:pt x="2594877" y="1356132"/>
                </a:lnTo>
                <a:lnTo>
                  <a:pt x="2588786" y="1332169"/>
                </a:lnTo>
                <a:lnTo>
                  <a:pt x="2573433" y="1311669"/>
                </a:lnTo>
                <a:lnTo>
                  <a:pt x="1312173" y="185979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1614" y="8014127"/>
            <a:ext cx="2640330" cy="1130300"/>
          </a:xfrm>
          <a:custGeom>
            <a:avLst/>
            <a:gdLst/>
            <a:ahLst/>
            <a:cxnLst/>
            <a:rect l="l" t="t" r="r" b="b"/>
            <a:pathLst>
              <a:path w="2640329" h="1130300">
                <a:moveTo>
                  <a:pt x="59891" y="450757"/>
                </a:moveTo>
                <a:lnTo>
                  <a:pt x="36013" y="457184"/>
                </a:lnTo>
                <a:lnTo>
                  <a:pt x="16287" y="472092"/>
                </a:lnTo>
                <a:lnTo>
                  <a:pt x="3349" y="494195"/>
                </a:lnTo>
                <a:lnTo>
                  <a:pt x="0" y="519587"/>
                </a:lnTo>
                <a:lnTo>
                  <a:pt x="6427" y="543464"/>
                </a:lnTo>
                <a:lnTo>
                  <a:pt x="21338" y="563189"/>
                </a:lnTo>
                <a:lnTo>
                  <a:pt x="43442" y="576122"/>
                </a:lnTo>
                <a:lnTo>
                  <a:pt x="1658374" y="1129872"/>
                </a:lnTo>
                <a:lnTo>
                  <a:pt x="1764128" y="1129872"/>
                </a:lnTo>
                <a:lnTo>
                  <a:pt x="1769974" y="1124394"/>
                </a:lnTo>
                <a:lnTo>
                  <a:pt x="1778361" y="1111518"/>
                </a:lnTo>
                <a:lnTo>
                  <a:pt x="1783467" y="1097025"/>
                </a:lnTo>
                <a:lnTo>
                  <a:pt x="1784987" y="1081582"/>
                </a:lnTo>
                <a:lnTo>
                  <a:pt x="1782937" y="991971"/>
                </a:lnTo>
                <a:lnTo>
                  <a:pt x="1653904" y="991971"/>
                </a:lnTo>
                <a:lnTo>
                  <a:pt x="85289" y="454101"/>
                </a:lnTo>
                <a:lnTo>
                  <a:pt x="59891" y="450757"/>
                </a:lnTo>
                <a:close/>
              </a:path>
              <a:path w="2640329" h="1130300">
                <a:moveTo>
                  <a:pt x="1939666" y="235927"/>
                </a:moveTo>
                <a:lnTo>
                  <a:pt x="1765575" y="235927"/>
                </a:lnTo>
                <a:lnTo>
                  <a:pt x="2527918" y="1077099"/>
                </a:lnTo>
                <a:lnTo>
                  <a:pt x="2548530" y="1092296"/>
                </a:lnTo>
                <a:lnTo>
                  <a:pt x="2572539" y="1098205"/>
                </a:lnTo>
                <a:lnTo>
                  <a:pt x="2597016" y="1094682"/>
                </a:lnTo>
                <a:lnTo>
                  <a:pt x="2619028" y="1081582"/>
                </a:lnTo>
                <a:lnTo>
                  <a:pt x="2634223" y="1060971"/>
                </a:lnTo>
                <a:lnTo>
                  <a:pt x="2640127" y="1036962"/>
                </a:lnTo>
                <a:lnTo>
                  <a:pt x="2636600" y="1012490"/>
                </a:lnTo>
                <a:lnTo>
                  <a:pt x="2623498" y="990485"/>
                </a:lnTo>
                <a:lnTo>
                  <a:pt x="1939666" y="235927"/>
                </a:lnTo>
                <a:close/>
              </a:path>
              <a:path w="2640329" h="1130300">
                <a:moveTo>
                  <a:pt x="1692445" y="0"/>
                </a:moveTo>
                <a:lnTo>
                  <a:pt x="1656238" y="14447"/>
                </a:lnTo>
                <a:lnTo>
                  <a:pt x="1635203" y="46266"/>
                </a:lnTo>
                <a:lnTo>
                  <a:pt x="1632644" y="65811"/>
                </a:lnTo>
                <a:lnTo>
                  <a:pt x="1653904" y="991971"/>
                </a:lnTo>
                <a:lnTo>
                  <a:pt x="1782937" y="991971"/>
                </a:lnTo>
                <a:lnTo>
                  <a:pt x="1765575" y="235927"/>
                </a:lnTo>
                <a:lnTo>
                  <a:pt x="1939666" y="235927"/>
                </a:lnTo>
                <a:lnTo>
                  <a:pt x="1744912" y="21031"/>
                </a:lnTo>
                <a:lnTo>
                  <a:pt x="1729603" y="8604"/>
                </a:lnTo>
                <a:lnTo>
                  <a:pt x="1711676" y="1492"/>
                </a:lnTo>
                <a:lnTo>
                  <a:pt x="1692445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63779" y="5052465"/>
            <a:ext cx="887094" cy="986790"/>
          </a:xfrm>
          <a:custGeom>
            <a:avLst/>
            <a:gdLst/>
            <a:ahLst/>
            <a:cxnLst/>
            <a:rect l="l" t="t" r="r" b="b"/>
            <a:pathLst>
              <a:path w="887095" h="986789">
                <a:moveTo>
                  <a:pt x="68327" y="0"/>
                </a:moveTo>
                <a:lnTo>
                  <a:pt x="43812" y="3227"/>
                </a:lnTo>
                <a:lnTo>
                  <a:pt x="21642" y="16055"/>
                </a:lnTo>
                <a:lnTo>
                  <a:pt x="6199" y="36484"/>
                </a:lnTo>
                <a:lnTo>
                  <a:pt x="0" y="60420"/>
                </a:lnTo>
                <a:lnTo>
                  <a:pt x="3227" y="84932"/>
                </a:lnTo>
                <a:lnTo>
                  <a:pt x="774384" y="964517"/>
                </a:lnTo>
                <a:lnTo>
                  <a:pt x="809433" y="984921"/>
                </a:lnTo>
                <a:lnTo>
                  <a:pt x="822720" y="986297"/>
                </a:lnTo>
                <a:lnTo>
                  <a:pt x="834074" y="985293"/>
                </a:lnTo>
                <a:lnTo>
                  <a:pt x="880872" y="949682"/>
                </a:lnTo>
                <a:lnTo>
                  <a:pt x="887072" y="925742"/>
                </a:lnTo>
                <a:lnTo>
                  <a:pt x="883845" y="901229"/>
                </a:lnTo>
                <a:lnTo>
                  <a:pt x="871005" y="879071"/>
                </a:lnTo>
                <a:lnTo>
                  <a:pt x="112688" y="21643"/>
                </a:lnTo>
                <a:lnTo>
                  <a:pt x="92261" y="6197"/>
                </a:lnTo>
                <a:lnTo>
                  <a:pt x="68327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81630" y="6461546"/>
            <a:ext cx="471170" cy="1412240"/>
          </a:xfrm>
          <a:custGeom>
            <a:avLst/>
            <a:gdLst/>
            <a:ahLst/>
            <a:cxnLst/>
            <a:rect l="l" t="t" r="r" b="b"/>
            <a:pathLst>
              <a:path w="471170" h="1412240">
                <a:moveTo>
                  <a:pt x="102971" y="0"/>
                </a:moveTo>
                <a:lnTo>
                  <a:pt x="55496" y="19228"/>
                </a:lnTo>
                <a:lnTo>
                  <a:pt x="20300" y="53965"/>
                </a:lnTo>
                <a:lnTo>
                  <a:pt x="698" y="99365"/>
                </a:lnTo>
                <a:lnTo>
                  <a:pt x="0" y="150583"/>
                </a:lnTo>
                <a:lnTo>
                  <a:pt x="217081" y="1306601"/>
                </a:lnTo>
                <a:lnTo>
                  <a:pt x="233225" y="1349186"/>
                </a:lnTo>
                <a:lnTo>
                  <a:pt x="261953" y="1382445"/>
                </a:lnTo>
                <a:lnTo>
                  <a:pt x="299905" y="1404085"/>
                </a:lnTo>
                <a:lnTo>
                  <a:pt x="343725" y="1411808"/>
                </a:lnTo>
                <a:lnTo>
                  <a:pt x="351624" y="1411808"/>
                </a:lnTo>
                <a:lnTo>
                  <a:pt x="415153" y="1390332"/>
                </a:lnTo>
                <a:lnTo>
                  <a:pt x="450348" y="1355594"/>
                </a:lnTo>
                <a:lnTo>
                  <a:pt x="469951" y="1310194"/>
                </a:lnTo>
                <a:lnTo>
                  <a:pt x="470649" y="1258976"/>
                </a:lnTo>
                <a:lnTo>
                  <a:pt x="253568" y="102958"/>
                </a:lnTo>
                <a:lnTo>
                  <a:pt x="234336" y="55473"/>
                </a:lnTo>
                <a:lnTo>
                  <a:pt x="199601" y="20261"/>
                </a:lnTo>
                <a:lnTo>
                  <a:pt x="154200" y="658"/>
                </a:lnTo>
                <a:lnTo>
                  <a:pt x="102971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7568" y="1143396"/>
            <a:ext cx="928369" cy="2259965"/>
          </a:xfrm>
          <a:custGeom>
            <a:avLst/>
            <a:gdLst/>
            <a:ahLst/>
            <a:cxnLst/>
            <a:rect l="l" t="t" r="r" b="b"/>
            <a:pathLst>
              <a:path w="928369" h="2259965">
                <a:moveTo>
                  <a:pt x="67116" y="0"/>
                </a:moveTo>
                <a:lnTo>
                  <a:pt x="41826" y="4059"/>
                </a:lnTo>
                <a:lnTo>
                  <a:pt x="20092" y="17620"/>
                </a:lnTo>
                <a:lnTo>
                  <a:pt x="5745" y="37761"/>
                </a:lnTo>
                <a:lnTo>
                  <a:pt x="0" y="61812"/>
                </a:lnTo>
                <a:lnTo>
                  <a:pt x="4069" y="87104"/>
                </a:lnTo>
                <a:lnTo>
                  <a:pt x="802912" y="2217884"/>
                </a:lnTo>
                <a:lnTo>
                  <a:pt x="826954" y="2248531"/>
                </a:lnTo>
                <a:lnTo>
                  <a:pt x="863313" y="2259756"/>
                </a:lnTo>
                <a:lnTo>
                  <a:pt x="870831" y="2259756"/>
                </a:lnTo>
                <a:lnTo>
                  <a:pt x="907671" y="2242075"/>
                </a:lnTo>
                <a:lnTo>
                  <a:pt x="927759" y="2197886"/>
                </a:lnTo>
                <a:lnTo>
                  <a:pt x="923689" y="2172596"/>
                </a:lnTo>
                <a:lnTo>
                  <a:pt x="124859" y="41803"/>
                </a:lnTo>
                <a:lnTo>
                  <a:pt x="111299" y="20080"/>
                </a:lnTo>
                <a:lnTo>
                  <a:pt x="91162" y="5743"/>
                </a:lnTo>
                <a:lnTo>
                  <a:pt x="67116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23164" y="3349441"/>
            <a:ext cx="1918335" cy="1771650"/>
          </a:xfrm>
          <a:custGeom>
            <a:avLst/>
            <a:gdLst/>
            <a:ahLst/>
            <a:cxnLst/>
            <a:rect l="l" t="t" r="r" b="b"/>
            <a:pathLst>
              <a:path w="1918335" h="1771650">
                <a:moveTo>
                  <a:pt x="1795272" y="0"/>
                </a:moveTo>
                <a:lnTo>
                  <a:pt x="1746341" y="7189"/>
                </a:lnTo>
                <a:lnTo>
                  <a:pt x="1702401" y="33516"/>
                </a:lnTo>
                <a:lnTo>
                  <a:pt x="41952" y="1547128"/>
                </a:lnTo>
                <a:lnTo>
                  <a:pt x="11678" y="1588446"/>
                </a:lnTo>
                <a:lnTo>
                  <a:pt x="0" y="1636502"/>
                </a:lnTo>
                <a:lnTo>
                  <a:pt x="7193" y="1685433"/>
                </a:lnTo>
                <a:lnTo>
                  <a:pt x="33532" y="1729373"/>
                </a:lnTo>
                <a:lnTo>
                  <a:pt x="77623" y="1760885"/>
                </a:lnTo>
                <a:lnTo>
                  <a:pt x="128897" y="1771461"/>
                </a:lnTo>
                <a:lnTo>
                  <a:pt x="152076" y="1769370"/>
                </a:lnTo>
                <a:lnTo>
                  <a:pt x="196121" y="1752569"/>
                </a:lnTo>
                <a:lnTo>
                  <a:pt x="1876213" y="224194"/>
                </a:lnTo>
                <a:lnTo>
                  <a:pt x="1906488" y="182876"/>
                </a:lnTo>
                <a:lnTo>
                  <a:pt x="1918168" y="134820"/>
                </a:lnTo>
                <a:lnTo>
                  <a:pt x="1910978" y="85889"/>
                </a:lnTo>
                <a:lnTo>
                  <a:pt x="1884646" y="41949"/>
                </a:lnTo>
                <a:lnTo>
                  <a:pt x="1843328" y="11676"/>
                </a:lnTo>
                <a:lnTo>
                  <a:pt x="1795272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30627" y="2547568"/>
            <a:ext cx="2413000" cy="1769745"/>
          </a:xfrm>
          <a:custGeom>
            <a:avLst/>
            <a:gdLst/>
            <a:ahLst/>
            <a:cxnLst/>
            <a:rect l="l" t="t" r="r" b="b"/>
            <a:pathLst>
              <a:path w="2413000" h="1769745">
                <a:moveTo>
                  <a:pt x="2359550" y="0"/>
                </a:moveTo>
                <a:lnTo>
                  <a:pt x="2311490" y="11276"/>
                </a:lnTo>
                <a:lnTo>
                  <a:pt x="26023" y="1652598"/>
                </a:lnTo>
                <a:lnTo>
                  <a:pt x="0" y="1694545"/>
                </a:lnTo>
                <a:lnTo>
                  <a:pt x="733" y="1719262"/>
                </a:lnTo>
                <a:lnTo>
                  <a:pt x="21951" y="1754214"/>
                </a:lnTo>
                <a:lnTo>
                  <a:pt x="63704" y="1769489"/>
                </a:lnTo>
                <a:lnTo>
                  <a:pt x="73466" y="1768746"/>
                </a:lnTo>
                <a:lnTo>
                  <a:pt x="2386737" y="116051"/>
                </a:lnTo>
                <a:lnTo>
                  <a:pt x="2412757" y="74099"/>
                </a:lnTo>
                <a:lnTo>
                  <a:pt x="2412023" y="49381"/>
                </a:lnTo>
                <a:lnTo>
                  <a:pt x="2401495" y="26033"/>
                </a:lnTo>
                <a:lnTo>
                  <a:pt x="2382735" y="8595"/>
                </a:lnTo>
                <a:lnTo>
                  <a:pt x="2359550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71514" y="0"/>
            <a:ext cx="460375" cy="1183640"/>
          </a:xfrm>
          <a:custGeom>
            <a:avLst/>
            <a:gdLst/>
            <a:ahLst/>
            <a:cxnLst/>
            <a:rect l="l" t="t" r="r" b="b"/>
            <a:pathLst>
              <a:path w="460375" h="1183640">
                <a:moveTo>
                  <a:pt x="459980" y="0"/>
                </a:moveTo>
                <a:lnTo>
                  <a:pt x="200491" y="0"/>
                </a:lnTo>
                <a:lnTo>
                  <a:pt x="0" y="1029438"/>
                </a:lnTo>
                <a:lnTo>
                  <a:pt x="348" y="1080660"/>
                </a:lnTo>
                <a:lnTo>
                  <a:pt x="19645" y="1126192"/>
                </a:lnTo>
                <a:lnTo>
                  <a:pt x="54608" y="1161167"/>
                </a:lnTo>
                <a:lnTo>
                  <a:pt x="101955" y="1180721"/>
                </a:lnTo>
                <a:lnTo>
                  <a:pt x="118567" y="1183121"/>
                </a:lnTo>
                <a:lnTo>
                  <a:pt x="126758" y="1183121"/>
                </a:lnTo>
                <a:lnTo>
                  <a:pt x="170352" y="1175477"/>
                </a:lnTo>
                <a:lnTo>
                  <a:pt x="208179" y="1154040"/>
                </a:lnTo>
                <a:lnTo>
                  <a:pt x="236913" y="1121051"/>
                </a:lnTo>
                <a:lnTo>
                  <a:pt x="253225" y="1078752"/>
                </a:lnTo>
                <a:lnTo>
                  <a:pt x="460095" y="16613"/>
                </a:lnTo>
                <a:lnTo>
                  <a:pt x="459980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37955" y="993226"/>
            <a:ext cx="803275" cy="803275"/>
          </a:xfrm>
          <a:custGeom>
            <a:avLst/>
            <a:gdLst/>
            <a:ahLst/>
            <a:cxnLst/>
            <a:rect l="l" t="t" r="r" b="b"/>
            <a:pathLst>
              <a:path w="803275" h="803275">
                <a:moveTo>
                  <a:pt x="385261" y="0"/>
                </a:moveTo>
                <a:lnTo>
                  <a:pt x="333145" y="5613"/>
                </a:lnTo>
                <a:lnTo>
                  <a:pt x="281528" y="18129"/>
                </a:lnTo>
                <a:lnTo>
                  <a:pt x="231956" y="37240"/>
                </a:lnTo>
                <a:lnTo>
                  <a:pt x="185914" y="62317"/>
                </a:lnTo>
                <a:lnTo>
                  <a:pt x="143830" y="93002"/>
                </a:lnTo>
                <a:lnTo>
                  <a:pt x="106133" y="128936"/>
                </a:lnTo>
                <a:lnTo>
                  <a:pt x="73251" y="169761"/>
                </a:lnTo>
                <a:lnTo>
                  <a:pt x="45613" y="215119"/>
                </a:lnTo>
                <a:lnTo>
                  <a:pt x="26324" y="257802"/>
                </a:lnTo>
                <a:lnTo>
                  <a:pt x="12378" y="301513"/>
                </a:lnTo>
                <a:lnTo>
                  <a:pt x="3645" y="345842"/>
                </a:lnTo>
                <a:lnTo>
                  <a:pt x="0" y="390380"/>
                </a:lnTo>
                <a:lnTo>
                  <a:pt x="1312" y="434716"/>
                </a:lnTo>
                <a:lnTo>
                  <a:pt x="7454" y="478442"/>
                </a:lnTo>
                <a:lnTo>
                  <a:pt x="18298" y="521147"/>
                </a:lnTo>
                <a:lnTo>
                  <a:pt x="33717" y="562422"/>
                </a:lnTo>
                <a:lnTo>
                  <a:pt x="53581" y="601857"/>
                </a:lnTo>
                <a:lnTo>
                  <a:pt x="77763" y="639042"/>
                </a:lnTo>
                <a:lnTo>
                  <a:pt x="106135" y="673568"/>
                </a:lnTo>
                <a:lnTo>
                  <a:pt x="138568" y="705024"/>
                </a:lnTo>
                <a:lnTo>
                  <a:pt x="174935" y="733002"/>
                </a:lnTo>
                <a:lnTo>
                  <a:pt x="215107" y="757091"/>
                </a:lnTo>
                <a:lnTo>
                  <a:pt x="260299" y="777335"/>
                </a:lnTo>
                <a:lnTo>
                  <a:pt x="306612" y="791610"/>
                </a:lnTo>
                <a:lnTo>
                  <a:pt x="353566" y="800064"/>
                </a:lnTo>
                <a:lnTo>
                  <a:pt x="400680" y="802849"/>
                </a:lnTo>
                <a:lnTo>
                  <a:pt x="448657" y="799973"/>
                </a:lnTo>
                <a:lnTo>
                  <a:pt x="495764" y="791454"/>
                </a:lnTo>
                <a:lnTo>
                  <a:pt x="541475" y="777455"/>
                </a:lnTo>
                <a:lnTo>
                  <a:pt x="585265" y="758142"/>
                </a:lnTo>
                <a:lnTo>
                  <a:pt x="626611" y="733678"/>
                </a:lnTo>
                <a:lnTo>
                  <a:pt x="664989" y="704228"/>
                </a:lnTo>
                <a:lnTo>
                  <a:pt x="696222" y="673543"/>
                </a:lnTo>
                <a:lnTo>
                  <a:pt x="413995" y="673543"/>
                </a:lnTo>
                <a:lnTo>
                  <a:pt x="367026" y="671738"/>
                </a:lnTo>
                <a:lnTo>
                  <a:pt x="320325" y="661604"/>
                </a:lnTo>
                <a:lnTo>
                  <a:pt x="274937" y="642817"/>
                </a:lnTo>
                <a:lnTo>
                  <a:pt x="233636" y="616224"/>
                </a:lnTo>
                <a:lnTo>
                  <a:pt x="198701" y="583618"/>
                </a:lnTo>
                <a:lnTo>
                  <a:pt x="170459" y="546046"/>
                </a:lnTo>
                <a:lnTo>
                  <a:pt x="149237" y="504555"/>
                </a:lnTo>
                <a:lnTo>
                  <a:pt x="135363" y="460191"/>
                </a:lnTo>
                <a:lnTo>
                  <a:pt x="129165" y="414001"/>
                </a:lnTo>
                <a:lnTo>
                  <a:pt x="130970" y="367033"/>
                </a:lnTo>
                <a:lnTo>
                  <a:pt x="141106" y="320333"/>
                </a:lnTo>
                <a:lnTo>
                  <a:pt x="159900" y="274948"/>
                </a:lnTo>
                <a:lnTo>
                  <a:pt x="189393" y="229913"/>
                </a:lnTo>
                <a:lnTo>
                  <a:pt x="226564" y="192073"/>
                </a:lnTo>
                <a:lnTo>
                  <a:pt x="270434" y="162250"/>
                </a:lnTo>
                <a:lnTo>
                  <a:pt x="320022" y="141268"/>
                </a:lnTo>
                <a:lnTo>
                  <a:pt x="372727" y="130269"/>
                </a:lnTo>
                <a:lnTo>
                  <a:pt x="696305" y="129789"/>
                </a:lnTo>
                <a:lnTo>
                  <a:pt x="673780" y="106163"/>
                </a:lnTo>
                <a:lnTo>
                  <a:pt x="632956" y="73286"/>
                </a:lnTo>
                <a:lnTo>
                  <a:pt x="587598" y="45650"/>
                </a:lnTo>
                <a:lnTo>
                  <a:pt x="539046" y="24114"/>
                </a:lnTo>
                <a:lnTo>
                  <a:pt x="488768" y="9296"/>
                </a:lnTo>
                <a:lnTo>
                  <a:pt x="437321" y="1243"/>
                </a:lnTo>
                <a:lnTo>
                  <a:pt x="385261" y="0"/>
                </a:lnTo>
                <a:close/>
              </a:path>
              <a:path w="803275" h="803275">
                <a:moveTo>
                  <a:pt x="696305" y="129789"/>
                </a:moveTo>
                <a:lnTo>
                  <a:pt x="425770" y="129789"/>
                </a:lnTo>
                <a:lnTo>
                  <a:pt x="477872" y="139713"/>
                </a:lnTo>
                <a:lnTo>
                  <a:pt x="527756" y="159924"/>
                </a:lnTo>
                <a:lnTo>
                  <a:pt x="572798" y="189415"/>
                </a:lnTo>
                <a:lnTo>
                  <a:pt x="610644" y="226580"/>
                </a:lnTo>
                <a:lnTo>
                  <a:pt x="640472" y="270442"/>
                </a:lnTo>
                <a:lnTo>
                  <a:pt x="661461" y="320021"/>
                </a:lnTo>
                <a:lnTo>
                  <a:pt x="672460" y="372725"/>
                </a:lnTo>
                <a:lnTo>
                  <a:pt x="672939" y="425766"/>
                </a:lnTo>
                <a:lnTo>
                  <a:pt x="663012" y="477871"/>
                </a:lnTo>
                <a:lnTo>
                  <a:pt x="642792" y="527767"/>
                </a:lnTo>
                <a:lnTo>
                  <a:pt x="616204" y="569074"/>
                </a:lnTo>
                <a:lnTo>
                  <a:pt x="583602" y="604012"/>
                </a:lnTo>
                <a:lnTo>
                  <a:pt x="546034" y="632254"/>
                </a:lnTo>
                <a:lnTo>
                  <a:pt x="504545" y="653474"/>
                </a:lnTo>
                <a:lnTo>
                  <a:pt x="460183" y="667346"/>
                </a:lnTo>
                <a:lnTo>
                  <a:pt x="413995" y="673543"/>
                </a:lnTo>
                <a:lnTo>
                  <a:pt x="696222" y="673543"/>
                </a:lnTo>
                <a:lnTo>
                  <a:pt x="730741" y="631023"/>
                </a:lnTo>
                <a:lnTo>
                  <a:pt x="757067" y="587597"/>
                </a:lnTo>
                <a:lnTo>
                  <a:pt x="778605" y="539044"/>
                </a:lnTo>
                <a:lnTo>
                  <a:pt x="793428" y="488764"/>
                </a:lnTo>
                <a:lnTo>
                  <a:pt x="801487" y="437315"/>
                </a:lnTo>
                <a:lnTo>
                  <a:pt x="802730" y="385254"/>
                </a:lnTo>
                <a:lnTo>
                  <a:pt x="797110" y="333139"/>
                </a:lnTo>
                <a:lnTo>
                  <a:pt x="784575" y="281527"/>
                </a:lnTo>
                <a:lnTo>
                  <a:pt x="765470" y="231962"/>
                </a:lnTo>
                <a:lnTo>
                  <a:pt x="740396" y="185928"/>
                </a:lnTo>
                <a:lnTo>
                  <a:pt x="709713" y="143853"/>
                </a:lnTo>
                <a:lnTo>
                  <a:pt x="696305" y="129789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53089" y="5166407"/>
            <a:ext cx="557530" cy="558800"/>
          </a:xfrm>
          <a:custGeom>
            <a:avLst/>
            <a:gdLst/>
            <a:ahLst/>
            <a:cxnLst/>
            <a:rect l="l" t="t" r="r" b="b"/>
            <a:pathLst>
              <a:path w="557529" h="558800">
                <a:moveTo>
                  <a:pt x="303780" y="0"/>
                </a:moveTo>
                <a:lnTo>
                  <a:pt x="249345" y="491"/>
                </a:lnTo>
                <a:lnTo>
                  <a:pt x="195254" y="11774"/>
                </a:lnTo>
                <a:lnTo>
                  <a:pt x="144363" y="33308"/>
                </a:lnTo>
                <a:lnTo>
                  <a:pt x="99342" y="63915"/>
                </a:lnTo>
                <a:lnTo>
                  <a:pt x="61196" y="102755"/>
                </a:lnTo>
                <a:lnTo>
                  <a:pt x="30929" y="148985"/>
                </a:lnTo>
                <a:lnTo>
                  <a:pt x="10184" y="200190"/>
                </a:lnTo>
                <a:lnTo>
                  <a:pt x="0" y="253665"/>
                </a:lnTo>
                <a:lnTo>
                  <a:pt x="495" y="308101"/>
                </a:lnTo>
                <a:lnTo>
                  <a:pt x="11790" y="362192"/>
                </a:lnTo>
                <a:lnTo>
                  <a:pt x="33331" y="413082"/>
                </a:lnTo>
                <a:lnTo>
                  <a:pt x="63939" y="458096"/>
                </a:lnTo>
                <a:lnTo>
                  <a:pt x="102773" y="496234"/>
                </a:lnTo>
                <a:lnTo>
                  <a:pt x="148988" y="526492"/>
                </a:lnTo>
                <a:lnTo>
                  <a:pt x="212728" y="550541"/>
                </a:lnTo>
                <a:lnTo>
                  <a:pt x="278249" y="558369"/>
                </a:lnTo>
                <a:lnTo>
                  <a:pt x="328176" y="553883"/>
                </a:lnTo>
                <a:lnTo>
                  <a:pt x="376326" y="540681"/>
                </a:lnTo>
                <a:lnTo>
                  <a:pt x="421466" y="519149"/>
                </a:lnTo>
                <a:lnTo>
                  <a:pt x="462365" y="489673"/>
                </a:lnTo>
                <a:lnTo>
                  <a:pt x="497789" y="452639"/>
                </a:lnTo>
                <a:lnTo>
                  <a:pt x="514011" y="427669"/>
                </a:lnTo>
                <a:lnTo>
                  <a:pt x="301109" y="427669"/>
                </a:lnTo>
                <a:lnTo>
                  <a:pt x="254532" y="427461"/>
                </a:lnTo>
                <a:lnTo>
                  <a:pt x="208818" y="412218"/>
                </a:lnTo>
                <a:lnTo>
                  <a:pt x="162998" y="375358"/>
                </a:lnTo>
                <a:lnTo>
                  <a:pt x="134904" y="323686"/>
                </a:lnTo>
                <a:lnTo>
                  <a:pt x="128543" y="265217"/>
                </a:lnTo>
                <a:lnTo>
                  <a:pt x="134027" y="236405"/>
                </a:lnTo>
                <a:lnTo>
                  <a:pt x="161510" y="183914"/>
                </a:lnTo>
                <a:lnTo>
                  <a:pt x="206325" y="146494"/>
                </a:lnTo>
                <a:lnTo>
                  <a:pt x="244940" y="131847"/>
                </a:lnTo>
                <a:lnTo>
                  <a:pt x="278909" y="127941"/>
                </a:lnTo>
                <a:lnTo>
                  <a:pt x="512968" y="127941"/>
                </a:lnTo>
                <a:lnTo>
                  <a:pt x="493514" y="99331"/>
                </a:lnTo>
                <a:lnTo>
                  <a:pt x="454673" y="61187"/>
                </a:lnTo>
                <a:lnTo>
                  <a:pt x="408449" y="30926"/>
                </a:lnTo>
                <a:lnTo>
                  <a:pt x="357251" y="10183"/>
                </a:lnTo>
                <a:lnTo>
                  <a:pt x="303780" y="0"/>
                </a:lnTo>
                <a:close/>
              </a:path>
              <a:path w="557529" h="558800">
                <a:moveTo>
                  <a:pt x="512968" y="127941"/>
                </a:moveTo>
                <a:lnTo>
                  <a:pt x="278909" y="127941"/>
                </a:lnTo>
                <a:lnTo>
                  <a:pt x="296856" y="129029"/>
                </a:lnTo>
                <a:lnTo>
                  <a:pt x="314564" y="132280"/>
                </a:lnTo>
                <a:lnTo>
                  <a:pt x="373526" y="161507"/>
                </a:lnTo>
                <a:lnTo>
                  <a:pt x="410941" y="206317"/>
                </a:lnTo>
                <a:lnTo>
                  <a:pt x="428628" y="262868"/>
                </a:lnTo>
                <a:lnTo>
                  <a:pt x="428896" y="292196"/>
                </a:lnTo>
                <a:lnTo>
                  <a:pt x="423410" y="321011"/>
                </a:lnTo>
                <a:lnTo>
                  <a:pt x="412234" y="348603"/>
                </a:lnTo>
                <a:lnTo>
                  <a:pt x="383338" y="387188"/>
                </a:lnTo>
                <a:lnTo>
                  <a:pt x="345170" y="413894"/>
                </a:lnTo>
                <a:lnTo>
                  <a:pt x="301109" y="427669"/>
                </a:lnTo>
                <a:lnTo>
                  <a:pt x="514011" y="427669"/>
                </a:lnTo>
                <a:lnTo>
                  <a:pt x="526508" y="408433"/>
                </a:lnTo>
                <a:lnTo>
                  <a:pt x="547258" y="357228"/>
                </a:lnTo>
                <a:lnTo>
                  <a:pt x="557444" y="303753"/>
                </a:lnTo>
                <a:lnTo>
                  <a:pt x="556949" y="249317"/>
                </a:lnTo>
                <a:lnTo>
                  <a:pt x="545660" y="195225"/>
                </a:lnTo>
                <a:lnTo>
                  <a:pt x="524124" y="144347"/>
                </a:lnTo>
                <a:lnTo>
                  <a:pt x="512968" y="127941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286610" y="0"/>
            <a:ext cx="1042669" cy="1142365"/>
          </a:xfrm>
          <a:custGeom>
            <a:avLst/>
            <a:gdLst/>
            <a:ahLst/>
            <a:cxnLst/>
            <a:rect l="l" t="t" r="r" b="b"/>
            <a:pathLst>
              <a:path w="1042669" h="1142365">
                <a:moveTo>
                  <a:pt x="321617" y="0"/>
                </a:moveTo>
                <a:lnTo>
                  <a:pt x="0" y="0"/>
                </a:lnTo>
                <a:lnTo>
                  <a:pt x="811222" y="1089840"/>
                </a:lnTo>
                <a:lnTo>
                  <a:pt x="832552" y="1112317"/>
                </a:lnTo>
                <a:lnTo>
                  <a:pt x="857741" y="1128596"/>
                </a:lnTo>
                <a:lnTo>
                  <a:pt x="885566" y="1138494"/>
                </a:lnTo>
                <a:lnTo>
                  <a:pt x="914804" y="1141834"/>
                </a:lnTo>
                <a:lnTo>
                  <a:pt x="934865" y="1140267"/>
                </a:lnTo>
                <a:lnTo>
                  <a:pt x="973716" y="1127555"/>
                </a:lnTo>
                <a:lnTo>
                  <a:pt x="1025954" y="1078185"/>
                </a:lnTo>
                <a:lnTo>
                  <a:pt x="1042340" y="1031529"/>
                </a:lnTo>
                <a:lnTo>
                  <a:pt x="1040034" y="982133"/>
                </a:lnTo>
                <a:lnTo>
                  <a:pt x="1018182" y="935802"/>
                </a:lnTo>
                <a:lnTo>
                  <a:pt x="321617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278987" y="798466"/>
            <a:ext cx="1149350" cy="1149350"/>
          </a:xfrm>
          <a:custGeom>
            <a:avLst/>
            <a:gdLst/>
            <a:ahLst/>
            <a:cxnLst/>
            <a:rect l="l" t="t" r="r" b="b"/>
            <a:pathLst>
              <a:path w="1149350" h="1149350">
                <a:moveTo>
                  <a:pt x="577538" y="0"/>
                </a:moveTo>
                <a:lnTo>
                  <a:pt x="533287" y="1538"/>
                </a:lnTo>
                <a:lnTo>
                  <a:pt x="489376" y="6445"/>
                </a:lnTo>
                <a:lnTo>
                  <a:pt x="446011" y="14672"/>
                </a:lnTo>
                <a:lnTo>
                  <a:pt x="403397" y="26172"/>
                </a:lnTo>
                <a:lnTo>
                  <a:pt x="361740" y="40899"/>
                </a:lnTo>
                <a:lnTo>
                  <a:pt x="321246" y="58806"/>
                </a:lnTo>
                <a:lnTo>
                  <a:pt x="282119" y="79845"/>
                </a:lnTo>
                <a:lnTo>
                  <a:pt x="244565" y="103969"/>
                </a:lnTo>
                <a:lnTo>
                  <a:pt x="208789" y="131131"/>
                </a:lnTo>
                <a:lnTo>
                  <a:pt x="174997" y="161284"/>
                </a:lnTo>
                <a:lnTo>
                  <a:pt x="143395" y="194381"/>
                </a:lnTo>
                <a:lnTo>
                  <a:pt x="114187" y="230374"/>
                </a:lnTo>
                <a:lnTo>
                  <a:pt x="87579" y="269218"/>
                </a:lnTo>
                <a:lnTo>
                  <a:pt x="64210" y="310088"/>
                </a:lnTo>
                <a:lnTo>
                  <a:pt x="44538" y="352056"/>
                </a:lnTo>
                <a:lnTo>
                  <a:pt x="28518" y="394917"/>
                </a:lnTo>
                <a:lnTo>
                  <a:pt x="16101" y="438465"/>
                </a:lnTo>
                <a:lnTo>
                  <a:pt x="7240" y="482494"/>
                </a:lnTo>
                <a:lnTo>
                  <a:pt x="1889" y="526800"/>
                </a:lnTo>
                <a:lnTo>
                  <a:pt x="0" y="571177"/>
                </a:lnTo>
                <a:lnTo>
                  <a:pt x="1526" y="615419"/>
                </a:lnTo>
                <a:lnTo>
                  <a:pt x="6420" y="659321"/>
                </a:lnTo>
                <a:lnTo>
                  <a:pt x="14635" y="702678"/>
                </a:lnTo>
                <a:lnTo>
                  <a:pt x="26124" y="745285"/>
                </a:lnTo>
                <a:lnTo>
                  <a:pt x="40839" y="786935"/>
                </a:lnTo>
                <a:lnTo>
                  <a:pt x="58734" y="827423"/>
                </a:lnTo>
                <a:lnTo>
                  <a:pt x="79762" y="866545"/>
                </a:lnTo>
                <a:lnTo>
                  <a:pt x="103875" y="904094"/>
                </a:lnTo>
                <a:lnTo>
                  <a:pt x="131027" y="939865"/>
                </a:lnTo>
                <a:lnTo>
                  <a:pt x="161170" y="973653"/>
                </a:lnTo>
                <a:lnTo>
                  <a:pt x="194257" y="1005252"/>
                </a:lnTo>
                <a:lnTo>
                  <a:pt x="230241" y="1034457"/>
                </a:lnTo>
                <a:lnTo>
                  <a:pt x="269074" y="1061063"/>
                </a:lnTo>
                <a:lnTo>
                  <a:pt x="317234" y="1088178"/>
                </a:lnTo>
                <a:lnTo>
                  <a:pt x="366865" y="1110191"/>
                </a:lnTo>
                <a:lnTo>
                  <a:pt x="417633" y="1127177"/>
                </a:lnTo>
                <a:lnTo>
                  <a:pt x="469205" y="1139214"/>
                </a:lnTo>
                <a:lnTo>
                  <a:pt x="521248" y="1146377"/>
                </a:lnTo>
                <a:lnTo>
                  <a:pt x="573430" y="1148744"/>
                </a:lnTo>
                <a:lnTo>
                  <a:pt x="621142" y="1146767"/>
                </a:lnTo>
                <a:lnTo>
                  <a:pt x="668430" y="1140876"/>
                </a:lnTo>
                <a:lnTo>
                  <a:pt x="715037" y="1131130"/>
                </a:lnTo>
                <a:lnTo>
                  <a:pt x="760704" y="1117588"/>
                </a:lnTo>
                <a:lnTo>
                  <a:pt x="805173" y="1100308"/>
                </a:lnTo>
                <a:lnTo>
                  <a:pt x="848186" y="1079349"/>
                </a:lnTo>
                <a:lnTo>
                  <a:pt x="889486" y="1054771"/>
                </a:lnTo>
                <a:lnTo>
                  <a:pt x="928814" y="1026632"/>
                </a:lnTo>
                <a:lnTo>
                  <a:pt x="965913" y="994990"/>
                </a:lnTo>
                <a:lnTo>
                  <a:pt x="1000524" y="959906"/>
                </a:lnTo>
                <a:lnTo>
                  <a:pt x="1032388" y="921437"/>
                </a:lnTo>
                <a:lnTo>
                  <a:pt x="1053547" y="890798"/>
                </a:lnTo>
                <a:lnTo>
                  <a:pt x="579240" y="890798"/>
                </a:lnTo>
                <a:lnTo>
                  <a:pt x="534791" y="888422"/>
                </a:lnTo>
                <a:lnTo>
                  <a:pt x="490681" y="879691"/>
                </a:lnTo>
                <a:lnTo>
                  <a:pt x="447589" y="864446"/>
                </a:lnTo>
                <a:lnTo>
                  <a:pt x="406196" y="842534"/>
                </a:lnTo>
                <a:lnTo>
                  <a:pt x="368433" y="814796"/>
                </a:lnTo>
                <a:lnTo>
                  <a:pt x="335957" y="782643"/>
                </a:lnTo>
                <a:lnTo>
                  <a:pt x="308899" y="746743"/>
                </a:lnTo>
                <a:lnTo>
                  <a:pt x="287414" y="707775"/>
                </a:lnTo>
                <a:lnTo>
                  <a:pt x="271652" y="666387"/>
                </a:lnTo>
                <a:lnTo>
                  <a:pt x="261789" y="623358"/>
                </a:lnTo>
                <a:lnTo>
                  <a:pt x="257960" y="579270"/>
                </a:lnTo>
                <a:lnTo>
                  <a:pt x="260328" y="534834"/>
                </a:lnTo>
                <a:lnTo>
                  <a:pt x="269049" y="490733"/>
                </a:lnTo>
                <a:lnTo>
                  <a:pt x="284278" y="447645"/>
                </a:lnTo>
                <a:lnTo>
                  <a:pt x="306171" y="406251"/>
                </a:lnTo>
                <a:lnTo>
                  <a:pt x="334438" y="367873"/>
                </a:lnTo>
                <a:lnTo>
                  <a:pt x="367283" y="334950"/>
                </a:lnTo>
                <a:lnTo>
                  <a:pt x="403987" y="307646"/>
                </a:lnTo>
                <a:lnTo>
                  <a:pt x="443833" y="286123"/>
                </a:lnTo>
                <a:lnTo>
                  <a:pt x="486103" y="270547"/>
                </a:lnTo>
                <a:lnTo>
                  <a:pt x="530078" y="261081"/>
                </a:lnTo>
                <a:lnTo>
                  <a:pt x="575043" y="257889"/>
                </a:lnTo>
                <a:lnTo>
                  <a:pt x="1053342" y="257889"/>
                </a:lnTo>
                <a:lnTo>
                  <a:pt x="1044835" y="244637"/>
                </a:lnTo>
                <a:lnTo>
                  <a:pt x="1017674" y="208835"/>
                </a:lnTo>
                <a:lnTo>
                  <a:pt x="987520" y="175013"/>
                </a:lnTo>
                <a:lnTo>
                  <a:pt x="954422" y="143376"/>
                </a:lnTo>
                <a:lnTo>
                  <a:pt x="918424" y="114131"/>
                </a:lnTo>
                <a:lnTo>
                  <a:pt x="879576" y="87481"/>
                </a:lnTo>
                <a:lnTo>
                  <a:pt x="838693" y="64127"/>
                </a:lnTo>
                <a:lnTo>
                  <a:pt x="796712" y="44470"/>
                </a:lnTo>
                <a:lnTo>
                  <a:pt x="753840" y="28464"/>
                </a:lnTo>
                <a:lnTo>
                  <a:pt x="710281" y="16061"/>
                </a:lnTo>
                <a:lnTo>
                  <a:pt x="666240" y="7214"/>
                </a:lnTo>
                <a:lnTo>
                  <a:pt x="621924" y="1876"/>
                </a:lnTo>
                <a:lnTo>
                  <a:pt x="577538" y="0"/>
                </a:lnTo>
                <a:close/>
              </a:path>
              <a:path w="1149350" h="1149350">
                <a:moveTo>
                  <a:pt x="1053342" y="257889"/>
                </a:moveTo>
                <a:lnTo>
                  <a:pt x="575043" y="257889"/>
                </a:lnTo>
                <a:lnTo>
                  <a:pt x="618088" y="260830"/>
                </a:lnTo>
                <a:lnTo>
                  <a:pt x="660760" y="269743"/>
                </a:lnTo>
                <a:lnTo>
                  <a:pt x="702439" y="284770"/>
                </a:lnTo>
                <a:lnTo>
                  <a:pt x="742505" y="306048"/>
                </a:lnTo>
                <a:lnTo>
                  <a:pt x="780260" y="333817"/>
                </a:lnTo>
                <a:lnTo>
                  <a:pt x="812753" y="366011"/>
                </a:lnTo>
                <a:lnTo>
                  <a:pt x="839829" y="401949"/>
                </a:lnTo>
                <a:lnTo>
                  <a:pt x="861331" y="440951"/>
                </a:lnTo>
                <a:lnTo>
                  <a:pt x="877103" y="482335"/>
                </a:lnTo>
                <a:lnTo>
                  <a:pt x="886991" y="525420"/>
                </a:lnTo>
                <a:lnTo>
                  <a:pt x="890837" y="569526"/>
                </a:lnTo>
                <a:lnTo>
                  <a:pt x="888487" y="613971"/>
                </a:lnTo>
                <a:lnTo>
                  <a:pt x="879783" y="658075"/>
                </a:lnTo>
                <a:lnTo>
                  <a:pt x="864571" y="701156"/>
                </a:lnTo>
                <a:lnTo>
                  <a:pt x="842695" y="742534"/>
                </a:lnTo>
                <a:lnTo>
                  <a:pt x="814930" y="780291"/>
                </a:lnTo>
                <a:lnTo>
                  <a:pt x="782741" y="812782"/>
                </a:lnTo>
                <a:lnTo>
                  <a:pt x="746807" y="839851"/>
                </a:lnTo>
                <a:lnTo>
                  <a:pt x="707810" y="861343"/>
                </a:lnTo>
                <a:lnTo>
                  <a:pt x="666429" y="877103"/>
                </a:lnTo>
                <a:lnTo>
                  <a:pt x="623346" y="886973"/>
                </a:lnTo>
                <a:lnTo>
                  <a:pt x="579240" y="890798"/>
                </a:lnTo>
                <a:lnTo>
                  <a:pt x="1053547" y="890798"/>
                </a:lnTo>
                <a:lnTo>
                  <a:pt x="1084608" y="838782"/>
                </a:lnTo>
                <a:lnTo>
                  <a:pt x="1104269" y="796820"/>
                </a:lnTo>
                <a:lnTo>
                  <a:pt x="1120281" y="753963"/>
                </a:lnTo>
                <a:lnTo>
                  <a:pt x="1132690" y="710417"/>
                </a:lnTo>
                <a:lnTo>
                  <a:pt x="1141543" y="666387"/>
                </a:lnTo>
                <a:lnTo>
                  <a:pt x="1146887" y="622078"/>
                </a:lnTo>
                <a:lnTo>
                  <a:pt x="1148769" y="577696"/>
                </a:lnTo>
                <a:lnTo>
                  <a:pt x="1147237" y="533446"/>
                </a:lnTo>
                <a:lnTo>
                  <a:pt x="1142336" y="489533"/>
                </a:lnTo>
                <a:lnTo>
                  <a:pt x="1134114" y="446162"/>
                </a:lnTo>
                <a:lnTo>
                  <a:pt x="1122619" y="403540"/>
                </a:lnTo>
                <a:lnTo>
                  <a:pt x="1107896" y="361871"/>
                </a:lnTo>
                <a:lnTo>
                  <a:pt x="1089993" y="321360"/>
                </a:lnTo>
                <a:lnTo>
                  <a:pt x="1068957" y="282214"/>
                </a:lnTo>
                <a:lnTo>
                  <a:pt x="1053342" y="257889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666274" y="3636538"/>
            <a:ext cx="1437005" cy="1357630"/>
          </a:xfrm>
          <a:custGeom>
            <a:avLst/>
            <a:gdLst/>
            <a:ahLst/>
            <a:cxnLst/>
            <a:rect l="l" t="t" r="r" b="b"/>
            <a:pathLst>
              <a:path w="1437005" h="1357629">
                <a:moveTo>
                  <a:pt x="1312352" y="0"/>
                </a:moveTo>
                <a:lnTo>
                  <a:pt x="1263506" y="7737"/>
                </a:lnTo>
                <a:lnTo>
                  <a:pt x="1219854" y="34564"/>
                </a:lnTo>
                <a:lnTo>
                  <a:pt x="40951" y="1133736"/>
                </a:lnTo>
                <a:lnTo>
                  <a:pt x="11138" y="1175388"/>
                </a:lnTo>
                <a:lnTo>
                  <a:pt x="0" y="1223568"/>
                </a:lnTo>
                <a:lnTo>
                  <a:pt x="7739" y="1272413"/>
                </a:lnTo>
                <a:lnTo>
                  <a:pt x="34563" y="1316058"/>
                </a:lnTo>
                <a:lnTo>
                  <a:pt x="78336" y="1346784"/>
                </a:lnTo>
                <a:lnTo>
                  <a:pt x="128949" y="1357079"/>
                </a:lnTo>
                <a:lnTo>
                  <a:pt x="152481" y="1354924"/>
                </a:lnTo>
                <a:lnTo>
                  <a:pt x="197088" y="1337619"/>
                </a:lnTo>
                <a:lnTo>
                  <a:pt x="1395799" y="223261"/>
                </a:lnTo>
                <a:lnTo>
                  <a:pt x="1425612" y="181604"/>
                </a:lnTo>
                <a:lnTo>
                  <a:pt x="1436749" y="133424"/>
                </a:lnTo>
                <a:lnTo>
                  <a:pt x="1429005" y="84583"/>
                </a:lnTo>
                <a:lnTo>
                  <a:pt x="1402175" y="40940"/>
                </a:lnTo>
                <a:lnTo>
                  <a:pt x="1360530" y="11138"/>
                </a:lnTo>
                <a:lnTo>
                  <a:pt x="1312352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496076" y="1645892"/>
            <a:ext cx="903605" cy="545465"/>
          </a:xfrm>
          <a:custGeom>
            <a:avLst/>
            <a:gdLst/>
            <a:ahLst/>
            <a:cxnLst/>
            <a:rect l="l" t="t" r="r" b="b"/>
            <a:pathLst>
              <a:path w="903605" h="545464">
                <a:moveTo>
                  <a:pt x="772090" y="0"/>
                </a:moveTo>
                <a:lnTo>
                  <a:pt x="722096" y="11145"/>
                </a:lnTo>
                <a:lnTo>
                  <a:pt x="76580" y="298279"/>
                </a:lnTo>
                <a:lnTo>
                  <a:pt x="34826" y="327943"/>
                </a:lnTo>
                <a:lnTo>
                  <a:pt x="8597" y="369866"/>
                </a:lnTo>
                <a:lnTo>
                  <a:pt x="0" y="418565"/>
                </a:lnTo>
                <a:lnTo>
                  <a:pt x="11137" y="468560"/>
                </a:lnTo>
                <a:lnTo>
                  <a:pt x="31640" y="500804"/>
                </a:lnTo>
                <a:lnTo>
                  <a:pt x="59599" y="524885"/>
                </a:lnTo>
                <a:lnTo>
                  <a:pt x="92814" y="539955"/>
                </a:lnTo>
                <a:lnTo>
                  <a:pt x="129082" y="545167"/>
                </a:lnTo>
                <a:lnTo>
                  <a:pt x="142255" y="544487"/>
                </a:lnTo>
                <a:lnTo>
                  <a:pt x="181432" y="533991"/>
                </a:lnTo>
                <a:lnTo>
                  <a:pt x="826947" y="246869"/>
                </a:lnTo>
                <a:lnTo>
                  <a:pt x="868709" y="217200"/>
                </a:lnTo>
                <a:lnTo>
                  <a:pt x="894940" y="175278"/>
                </a:lnTo>
                <a:lnTo>
                  <a:pt x="903535" y="126581"/>
                </a:lnTo>
                <a:lnTo>
                  <a:pt x="892390" y="76588"/>
                </a:lnTo>
                <a:lnTo>
                  <a:pt x="862714" y="34826"/>
                </a:lnTo>
                <a:lnTo>
                  <a:pt x="820788" y="8595"/>
                </a:lnTo>
                <a:lnTo>
                  <a:pt x="772090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785453" y="2788574"/>
            <a:ext cx="446405" cy="2189480"/>
          </a:xfrm>
          <a:custGeom>
            <a:avLst/>
            <a:gdLst/>
            <a:ahLst/>
            <a:cxnLst/>
            <a:rect l="l" t="t" r="r" b="b"/>
            <a:pathLst>
              <a:path w="446405" h="2189479">
                <a:moveTo>
                  <a:pt x="115773" y="0"/>
                </a:moveTo>
                <a:lnTo>
                  <a:pt x="66797" y="14993"/>
                </a:lnTo>
                <a:lnTo>
                  <a:pt x="28692" y="46512"/>
                </a:lnTo>
                <a:lnTo>
                  <a:pt x="5184" y="90020"/>
                </a:lnTo>
                <a:lnTo>
                  <a:pt x="0" y="140982"/>
                </a:lnTo>
                <a:lnTo>
                  <a:pt x="189598" y="2072995"/>
                </a:lnTo>
                <a:lnTo>
                  <a:pt x="203165" y="2119291"/>
                </a:lnTo>
                <a:lnTo>
                  <a:pt x="231567" y="2156183"/>
                </a:lnTo>
                <a:lnTo>
                  <a:pt x="271038" y="2180584"/>
                </a:lnTo>
                <a:lnTo>
                  <a:pt x="317817" y="2189403"/>
                </a:lnTo>
                <a:lnTo>
                  <a:pt x="322033" y="2189403"/>
                </a:lnTo>
                <a:lnTo>
                  <a:pt x="379551" y="2173777"/>
                </a:lnTo>
                <a:lnTo>
                  <a:pt x="417660" y="2142262"/>
                </a:lnTo>
                <a:lnTo>
                  <a:pt x="441169" y="2098759"/>
                </a:lnTo>
                <a:lnTo>
                  <a:pt x="446354" y="2047798"/>
                </a:lnTo>
                <a:lnTo>
                  <a:pt x="256755" y="115785"/>
                </a:lnTo>
                <a:lnTo>
                  <a:pt x="241774" y="66806"/>
                </a:lnTo>
                <a:lnTo>
                  <a:pt x="210267" y="28703"/>
                </a:lnTo>
                <a:lnTo>
                  <a:pt x="166758" y="5195"/>
                </a:lnTo>
                <a:lnTo>
                  <a:pt x="115773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244283" y="153993"/>
            <a:ext cx="1012190" cy="1843405"/>
          </a:xfrm>
          <a:custGeom>
            <a:avLst/>
            <a:gdLst/>
            <a:ahLst/>
            <a:cxnLst/>
            <a:rect l="l" t="t" r="r" b="b"/>
            <a:pathLst>
              <a:path w="1012190" h="1843405">
                <a:moveTo>
                  <a:pt x="58291" y="0"/>
                </a:moveTo>
                <a:lnTo>
                  <a:pt x="33775" y="7403"/>
                </a:lnTo>
                <a:lnTo>
                  <a:pt x="14041" y="23730"/>
                </a:lnTo>
                <a:lnTo>
                  <a:pt x="2498" y="45598"/>
                </a:lnTo>
                <a:lnTo>
                  <a:pt x="0" y="70200"/>
                </a:lnTo>
                <a:lnTo>
                  <a:pt x="7397" y="94728"/>
                </a:lnTo>
                <a:lnTo>
                  <a:pt x="926382" y="1809342"/>
                </a:lnTo>
                <a:lnTo>
                  <a:pt x="964192" y="1840498"/>
                </a:lnTo>
                <a:lnTo>
                  <a:pt x="983240" y="1843378"/>
                </a:lnTo>
                <a:lnTo>
                  <a:pt x="999355" y="1841325"/>
                </a:lnTo>
                <a:lnTo>
                  <a:pt x="1011716" y="1836426"/>
                </a:lnTo>
                <a:lnTo>
                  <a:pt x="1011716" y="1651189"/>
                </a:lnTo>
                <a:lnTo>
                  <a:pt x="987977" y="1651189"/>
                </a:lnTo>
                <a:lnTo>
                  <a:pt x="121088" y="33781"/>
                </a:lnTo>
                <a:lnTo>
                  <a:pt x="104759" y="14045"/>
                </a:lnTo>
                <a:lnTo>
                  <a:pt x="82889" y="2499"/>
                </a:lnTo>
                <a:lnTo>
                  <a:pt x="58291" y="0"/>
                </a:lnTo>
                <a:close/>
              </a:path>
              <a:path w="1012190" h="1843405">
                <a:moveTo>
                  <a:pt x="1011716" y="1613850"/>
                </a:moveTo>
                <a:lnTo>
                  <a:pt x="987977" y="1651189"/>
                </a:lnTo>
                <a:lnTo>
                  <a:pt x="1011716" y="1651189"/>
                </a:lnTo>
                <a:lnTo>
                  <a:pt x="1011716" y="161385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968423" y="0"/>
            <a:ext cx="79375" cy="13970"/>
          </a:xfrm>
          <a:custGeom>
            <a:avLst/>
            <a:gdLst/>
            <a:ahLst/>
            <a:cxnLst/>
            <a:rect l="l" t="t" r="r" b="b"/>
            <a:pathLst>
              <a:path w="79375" h="13970">
                <a:moveTo>
                  <a:pt x="78929" y="0"/>
                </a:moveTo>
                <a:lnTo>
                  <a:pt x="0" y="0"/>
                </a:lnTo>
                <a:lnTo>
                  <a:pt x="8150" y="5508"/>
                </a:lnTo>
                <a:lnTo>
                  <a:pt x="18183" y="9996"/>
                </a:lnTo>
                <a:lnTo>
                  <a:pt x="28651" y="12670"/>
                </a:lnTo>
                <a:lnTo>
                  <a:pt x="39324" y="13555"/>
                </a:lnTo>
                <a:lnTo>
                  <a:pt x="53295" y="12029"/>
                </a:lnTo>
                <a:lnTo>
                  <a:pt x="66675" y="7493"/>
                </a:lnTo>
                <a:lnTo>
                  <a:pt x="78929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820659" y="733936"/>
            <a:ext cx="547370" cy="1195070"/>
          </a:xfrm>
          <a:custGeom>
            <a:avLst/>
            <a:gdLst/>
            <a:ahLst/>
            <a:cxnLst/>
            <a:rect l="l" t="t" r="r" b="b"/>
            <a:pathLst>
              <a:path w="547370" h="1195070">
                <a:moveTo>
                  <a:pt x="66151" y="0"/>
                </a:moveTo>
                <a:lnTo>
                  <a:pt x="40930" y="4450"/>
                </a:lnTo>
                <a:lnTo>
                  <a:pt x="19411" y="18336"/>
                </a:lnTo>
                <a:lnTo>
                  <a:pt x="5376" y="38694"/>
                </a:lnTo>
                <a:lnTo>
                  <a:pt x="0" y="62830"/>
                </a:lnTo>
                <a:lnTo>
                  <a:pt x="4455" y="88054"/>
                </a:lnTo>
                <a:lnTo>
                  <a:pt x="422654" y="1153571"/>
                </a:lnTo>
                <a:lnTo>
                  <a:pt x="446768" y="1183585"/>
                </a:lnTo>
                <a:lnTo>
                  <a:pt x="482712" y="1194529"/>
                </a:lnTo>
                <a:lnTo>
                  <a:pt x="490548" y="1194529"/>
                </a:lnTo>
                <a:lnTo>
                  <a:pt x="527777" y="1176161"/>
                </a:lnTo>
                <a:lnTo>
                  <a:pt x="547188" y="1131671"/>
                </a:lnTo>
                <a:lnTo>
                  <a:pt x="542732" y="1106442"/>
                </a:lnTo>
                <a:lnTo>
                  <a:pt x="124534" y="40924"/>
                </a:lnTo>
                <a:lnTo>
                  <a:pt x="110642" y="19407"/>
                </a:lnTo>
                <a:lnTo>
                  <a:pt x="90285" y="5375"/>
                </a:lnTo>
                <a:lnTo>
                  <a:pt x="66151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605459" y="0"/>
            <a:ext cx="334010" cy="583565"/>
          </a:xfrm>
          <a:custGeom>
            <a:avLst/>
            <a:gdLst/>
            <a:ahLst/>
            <a:cxnLst/>
            <a:rect l="l" t="t" r="r" b="b"/>
            <a:pathLst>
              <a:path w="334009" h="583565">
                <a:moveTo>
                  <a:pt x="333408" y="0"/>
                </a:moveTo>
                <a:lnTo>
                  <a:pt x="71887" y="0"/>
                </a:lnTo>
                <a:lnTo>
                  <a:pt x="0" y="433081"/>
                </a:lnTo>
                <a:lnTo>
                  <a:pt x="1776" y="484273"/>
                </a:lnTo>
                <a:lnTo>
                  <a:pt x="22334" y="529247"/>
                </a:lnTo>
                <a:lnTo>
                  <a:pt x="58259" y="563231"/>
                </a:lnTo>
                <a:lnTo>
                  <a:pt x="106133" y="581455"/>
                </a:lnTo>
                <a:lnTo>
                  <a:pt x="120383" y="583220"/>
                </a:lnTo>
                <a:lnTo>
                  <a:pt x="127406" y="583220"/>
                </a:lnTo>
                <a:lnTo>
                  <a:pt x="171928" y="575239"/>
                </a:lnTo>
                <a:lnTo>
                  <a:pt x="210259" y="552945"/>
                </a:lnTo>
                <a:lnTo>
                  <a:pt x="238939" y="518814"/>
                </a:lnTo>
                <a:lnTo>
                  <a:pt x="254508" y="475321"/>
                </a:lnTo>
                <a:lnTo>
                  <a:pt x="333408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364882" y="4834050"/>
            <a:ext cx="148590" cy="2404745"/>
          </a:xfrm>
          <a:custGeom>
            <a:avLst/>
            <a:gdLst/>
            <a:ahLst/>
            <a:cxnLst/>
            <a:rect l="l" t="t" r="r" b="b"/>
            <a:pathLst>
              <a:path w="148590" h="2404745">
                <a:moveTo>
                  <a:pt x="64516" y="0"/>
                </a:moveTo>
                <a:lnTo>
                  <a:pt x="63944" y="0"/>
                </a:lnTo>
                <a:lnTo>
                  <a:pt x="38887" y="5277"/>
                </a:lnTo>
                <a:lnTo>
                  <a:pt x="18503" y="19275"/>
                </a:lnTo>
                <a:lnTo>
                  <a:pt x="4854" y="39897"/>
                </a:lnTo>
                <a:lnTo>
                  <a:pt x="0" y="65049"/>
                </a:lnTo>
                <a:lnTo>
                  <a:pt x="19481" y="2340559"/>
                </a:lnTo>
                <a:lnTo>
                  <a:pt x="24713" y="2365496"/>
                </a:lnTo>
                <a:lnTo>
                  <a:pt x="38577" y="2385812"/>
                </a:lnTo>
                <a:lnTo>
                  <a:pt x="59017" y="2399484"/>
                </a:lnTo>
                <a:lnTo>
                  <a:pt x="83972" y="2404491"/>
                </a:lnTo>
                <a:lnTo>
                  <a:pt x="84531" y="2404491"/>
                </a:lnTo>
                <a:lnTo>
                  <a:pt x="109596" y="2399213"/>
                </a:lnTo>
                <a:lnTo>
                  <a:pt x="129982" y="2385215"/>
                </a:lnTo>
                <a:lnTo>
                  <a:pt x="143633" y="2364593"/>
                </a:lnTo>
                <a:lnTo>
                  <a:pt x="148488" y="2339441"/>
                </a:lnTo>
                <a:lnTo>
                  <a:pt x="128993" y="63931"/>
                </a:lnTo>
                <a:lnTo>
                  <a:pt x="123762" y="38994"/>
                </a:lnTo>
                <a:lnTo>
                  <a:pt x="109899" y="18678"/>
                </a:lnTo>
                <a:lnTo>
                  <a:pt x="89463" y="5006"/>
                </a:lnTo>
                <a:lnTo>
                  <a:pt x="64516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190615" y="2633030"/>
            <a:ext cx="2337435" cy="1110615"/>
          </a:xfrm>
          <a:custGeom>
            <a:avLst/>
            <a:gdLst/>
            <a:ahLst/>
            <a:cxnLst/>
            <a:rect l="l" t="t" r="r" b="b"/>
            <a:pathLst>
              <a:path w="2337434" h="1110614">
                <a:moveTo>
                  <a:pt x="2209291" y="0"/>
                </a:moveTo>
                <a:lnTo>
                  <a:pt x="2158989" y="9661"/>
                </a:lnTo>
                <a:lnTo>
                  <a:pt x="80101" y="861869"/>
                </a:lnTo>
                <a:lnTo>
                  <a:pt x="37482" y="890296"/>
                </a:lnTo>
                <a:lnTo>
                  <a:pt x="10027" y="931430"/>
                </a:lnTo>
                <a:lnTo>
                  <a:pt x="0" y="979855"/>
                </a:lnTo>
                <a:lnTo>
                  <a:pt x="9666" y="1030157"/>
                </a:lnTo>
                <a:lnTo>
                  <a:pt x="29811" y="1063730"/>
                </a:lnTo>
                <a:lnTo>
                  <a:pt x="57991" y="1088929"/>
                </a:lnTo>
                <a:lnTo>
                  <a:pt x="91861" y="1104770"/>
                </a:lnTo>
                <a:lnTo>
                  <a:pt x="129072" y="1110268"/>
                </a:lnTo>
                <a:lnTo>
                  <a:pt x="141332" y="1109680"/>
                </a:lnTo>
                <a:lnTo>
                  <a:pt x="2256855" y="248383"/>
                </a:lnTo>
                <a:lnTo>
                  <a:pt x="2299466" y="219956"/>
                </a:lnTo>
                <a:lnTo>
                  <a:pt x="2326918" y="178822"/>
                </a:lnTo>
                <a:lnTo>
                  <a:pt x="2336944" y="130397"/>
                </a:lnTo>
                <a:lnTo>
                  <a:pt x="2327277" y="80095"/>
                </a:lnTo>
                <a:lnTo>
                  <a:pt x="2298849" y="37479"/>
                </a:lnTo>
                <a:lnTo>
                  <a:pt x="2257716" y="10026"/>
                </a:lnTo>
                <a:lnTo>
                  <a:pt x="2209291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64920" y="2623420"/>
            <a:ext cx="2837815" cy="886460"/>
          </a:xfrm>
          <a:custGeom>
            <a:avLst/>
            <a:gdLst/>
            <a:ahLst/>
            <a:cxnLst/>
            <a:rect l="l" t="t" r="r" b="b"/>
            <a:pathLst>
              <a:path w="2837815" h="886460">
                <a:moveTo>
                  <a:pt x="2781939" y="0"/>
                </a:moveTo>
                <a:lnTo>
                  <a:pt x="46625" y="759674"/>
                </a:lnTo>
                <a:lnTo>
                  <a:pt x="7790" y="790151"/>
                </a:lnTo>
                <a:lnTo>
                  <a:pt x="0" y="813620"/>
                </a:lnTo>
                <a:lnTo>
                  <a:pt x="1883" y="839163"/>
                </a:lnTo>
                <a:lnTo>
                  <a:pt x="10975" y="858547"/>
                </a:lnTo>
                <a:lnTo>
                  <a:pt x="25330" y="873417"/>
                </a:lnTo>
                <a:lnTo>
                  <a:pt x="43481" y="882945"/>
                </a:lnTo>
                <a:lnTo>
                  <a:pt x="63960" y="886306"/>
                </a:lnTo>
                <a:lnTo>
                  <a:pt x="69714" y="886306"/>
                </a:lnTo>
                <a:lnTo>
                  <a:pt x="2791171" y="126109"/>
                </a:lnTo>
                <a:lnTo>
                  <a:pt x="2830006" y="95632"/>
                </a:lnTo>
                <a:lnTo>
                  <a:pt x="2837797" y="72163"/>
                </a:lnTo>
                <a:lnTo>
                  <a:pt x="2835913" y="46620"/>
                </a:lnTo>
                <a:lnTo>
                  <a:pt x="2824257" y="23809"/>
                </a:lnTo>
                <a:lnTo>
                  <a:pt x="2805408" y="7789"/>
                </a:lnTo>
                <a:lnTo>
                  <a:pt x="2781939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848483" y="6145901"/>
            <a:ext cx="814069" cy="1183640"/>
          </a:xfrm>
          <a:custGeom>
            <a:avLst/>
            <a:gdLst/>
            <a:ahLst/>
            <a:cxnLst/>
            <a:rect l="l" t="t" r="r" b="b"/>
            <a:pathLst>
              <a:path w="814070" h="1183640">
                <a:moveTo>
                  <a:pt x="704716" y="0"/>
                </a:moveTo>
                <a:lnTo>
                  <a:pt x="655327" y="2510"/>
                </a:lnTo>
                <a:lnTo>
                  <a:pt x="610484" y="23351"/>
                </a:lnTo>
                <a:lnTo>
                  <a:pt x="575887" y="61111"/>
                </a:lnTo>
                <a:lnTo>
                  <a:pt x="17239" y="987868"/>
                </a:lnTo>
                <a:lnTo>
                  <a:pt x="0" y="1036103"/>
                </a:lnTo>
                <a:lnTo>
                  <a:pt x="2507" y="1085493"/>
                </a:lnTo>
                <a:lnTo>
                  <a:pt x="23351" y="1130339"/>
                </a:lnTo>
                <a:lnTo>
                  <a:pt x="61118" y="1164944"/>
                </a:lnTo>
                <a:lnTo>
                  <a:pt x="110570" y="1182353"/>
                </a:lnTo>
                <a:lnTo>
                  <a:pt x="127590" y="1183486"/>
                </a:lnTo>
                <a:lnTo>
                  <a:pt x="159913" y="1179382"/>
                </a:lnTo>
                <a:lnTo>
                  <a:pt x="216838" y="1147765"/>
                </a:lnTo>
                <a:lnTo>
                  <a:pt x="796829" y="194308"/>
                </a:lnTo>
                <a:lnTo>
                  <a:pt x="814074" y="146073"/>
                </a:lnTo>
                <a:lnTo>
                  <a:pt x="811566" y="96683"/>
                </a:lnTo>
                <a:lnTo>
                  <a:pt x="790719" y="51837"/>
                </a:lnTo>
                <a:lnTo>
                  <a:pt x="752950" y="17232"/>
                </a:lnTo>
                <a:lnTo>
                  <a:pt x="704716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769614" y="4646734"/>
            <a:ext cx="802640" cy="802640"/>
          </a:xfrm>
          <a:custGeom>
            <a:avLst/>
            <a:gdLst/>
            <a:ahLst/>
            <a:cxnLst/>
            <a:rect l="l" t="t" r="r" b="b"/>
            <a:pathLst>
              <a:path w="802640" h="802639">
                <a:moveTo>
                  <a:pt x="419963" y="0"/>
                </a:moveTo>
                <a:lnTo>
                  <a:pt x="366867" y="892"/>
                </a:lnTo>
                <a:lnTo>
                  <a:pt x="315029" y="8640"/>
                </a:lnTo>
                <a:lnTo>
                  <a:pt x="264977" y="23040"/>
                </a:lnTo>
                <a:lnTo>
                  <a:pt x="217240" y="43891"/>
                </a:lnTo>
                <a:lnTo>
                  <a:pt x="172346" y="70987"/>
                </a:lnTo>
                <a:lnTo>
                  <a:pt x="130822" y="104127"/>
                </a:lnTo>
                <a:lnTo>
                  <a:pt x="93939" y="142354"/>
                </a:lnTo>
                <a:lnTo>
                  <a:pt x="62770" y="184502"/>
                </a:lnTo>
                <a:lnTo>
                  <a:pt x="37555" y="230065"/>
                </a:lnTo>
                <a:lnTo>
                  <a:pt x="18530" y="278539"/>
                </a:lnTo>
                <a:lnTo>
                  <a:pt x="5932" y="329421"/>
                </a:lnTo>
                <a:lnTo>
                  <a:pt x="0" y="382206"/>
                </a:lnTo>
                <a:lnTo>
                  <a:pt x="948" y="435311"/>
                </a:lnTo>
                <a:lnTo>
                  <a:pt x="8710" y="487151"/>
                </a:lnTo>
                <a:lnTo>
                  <a:pt x="23098" y="537200"/>
                </a:lnTo>
                <a:lnTo>
                  <a:pt x="43922" y="584931"/>
                </a:lnTo>
                <a:lnTo>
                  <a:pt x="70994" y="629818"/>
                </a:lnTo>
                <a:lnTo>
                  <a:pt x="104127" y="671334"/>
                </a:lnTo>
                <a:lnTo>
                  <a:pt x="142345" y="708218"/>
                </a:lnTo>
                <a:lnTo>
                  <a:pt x="184487" y="739386"/>
                </a:lnTo>
                <a:lnTo>
                  <a:pt x="230049" y="764601"/>
                </a:lnTo>
                <a:lnTo>
                  <a:pt x="278524" y="783627"/>
                </a:lnTo>
                <a:lnTo>
                  <a:pt x="329407" y="796224"/>
                </a:lnTo>
                <a:lnTo>
                  <a:pt x="382193" y="802157"/>
                </a:lnTo>
                <a:lnTo>
                  <a:pt x="395109" y="802614"/>
                </a:lnTo>
                <a:lnTo>
                  <a:pt x="401535" y="802614"/>
                </a:lnTo>
                <a:lnTo>
                  <a:pt x="451108" y="799574"/>
                </a:lnTo>
                <a:lnTo>
                  <a:pt x="499421" y="790571"/>
                </a:lnTo>
                <a:lnTo>
                  <a:pt x="546039" y="775760"/>
                </a:lnTo>
                <a:lnTo>
                  <a:pt x="590526" y="755298"/>
                </a:lnTo>
                <a:lnTo>
                  <a:pt x="632444" y="729340"/>
                </a:lnTo>
                <a:lnTo>
                  <a:pt x="671360" y="698042"/>
                </a:lnTo>
                <a:lnTo>
                  <a:pt x="695228" y="673303"/>
                </a:lnTo>
                <a:lnTo>
                  <a:pt x="388264" y="673303"/>
                </a:lnTo>
                <a:lnTo>
                  <a:pt x="334984" y="665554"/>
                </a:lnTo>
                <a:lnTo>
                  <a:pt x="284995" y="647814"/>
                </a:lnTo>
                <a:lnTo>
                  <a:pt x="239458" y="620625"/>
                </a:lnTo>
                <a:lnTo>
                  <a:pt x="199529" y="584530"/>
                </a:lnTo>
                <a:lnTo>
                  <a:pt x="169853" y="545386"/>
                </a:lnTo>
                <a:lnTo>
                  <a:pt x="148220" y="502776"/>
                </a:lnTo>
                <a:lnTo>
                  <a:pt x="134578" y="457796"/>
                </a:lnTo>
                <a:lnTo>
                  <a:pt x="128876" y="411543"/>
                </a:lnTo>
                <a:lnTo>
                  <a:pt x="131061" y="365112"/>
                </a:lnTo>
                <a:lnTo>
                  <a:pt x="141083" y="319599"/>
                </a:lnTo>
                <a:lnTo>
                  <a:pt x="158890" y="276100"/>
                </a:lnTo>
                <a:lnTo>
                  <a:pt x="184430" y="235712"/>
                </a:lnTo>
                <a:lnTo>
                  <a:pt x="217652" y="199529"/>
                </a:lnTo>
                <a:lnTo>
                  <a:pt x="259078" y="168442"/>
                </a:lnTo>
                <a:lnTo>
                  <a:pt x="304298" y="146310"/>
                </a:lnTo>
                <a:lnTo>
                  <a:pt x="352022" y="133074"/>
                </a:lnTo>
                <a:lnTo>
                  <a:pt x="400964" y="128676"/>
                </a:lnTo>
                <a:lnTo>
                  <a:pt x="695805" y="128676"/>
                </a:lnTo>
                <a:lnTo>
                  <a:pt x="659819" y="93951"/>
                </a:lnTo>
                <a:lnTo>
                  <a:pt x="617673" y="62783"/>
                </a:lnTo>
                <a:lnTo>
                  <a:pt x="572109" y="37566"/>
                </a:lnTo>
                <a:lnTo>
                  <a:pt x="523633" y="18539"/>
                </a:lnTo>
                <a:lnTo>
                  <a:pt x="472749" y="5937"/>
                </a:lnTo>
                <a:lnTo>
                  <a:pt x="419963" y="0"/>
                </a:lnTo>
                <a:close/>
              </a:path>
              <a:path w="802640" h="802639">
                <a:moveTo>
                  <a:pt x="695805" y="128676"/>
                </a:moveTo>
                <a:lnTo>
                  <a:pt x="400964" y="128676"/>
                </a:lnTo>
                <a:lnTo>
                  <a:pt x="445244" y="132265"/>
                </a:lnTo>
                <a:lnTo>
                  <a:pt x="488508" y="143002"/>
                </a:lnTo>
                <a:lnTo>
                  <a:pt x="529799" y="160843"/>
                </a:lnTo>
                <a:lnTo>
                  <a:pt x="568162" y="185741"/>
                </a:lnTo>
                <a:lnTo>
                  <a:pt x="602640" y="217652"/>
                </a:lnTo>
                <a:lnTo>
                  <a:pt x="634826" y="260793"/>
                </a:lnTo>
                <a:lnTo>
                  <a:pt x="657621" y="308681"/>
                </a:lnTo>
                <a:lnTo>
                  <a:pt x="670591" y="360115"/>
                </a:lnTo>
                <a:lnTo>
                  <a:pt x="673303" y="413893"/>
                </a:lnTo>
                <a:lnTo>
                  <a:pt x="665561" y="467180"/>
                </a:lnTo>
                <a:lnTo>
                  <a:pt x="647823" y="517172"/>
                </a:lnTo>
                <a:lnTo>
                  <a:pt x="620632" y="562711"/>
                </a:lnTo>
                <a:lnTo>
                  <a:pt x="584530" y="602640"/>
                </a:lnTo>
                <a:lnTo>
                  <a:pt x="541371" y="634826"/>
                </a:lnTo>
                <a:lnTo>
                  <a:pt x="493460" y="657612"/>
                </a:lnTo>
                <a:lnTo>
                  <a:pt x="442017" y="670577"/>
                </a:lnTo>
                <a:lnTo>
                  <a:pt x="388264" y="673303"/>
                </a:lnTo>
                <a:lnTo>
                  <a:pt x="695228" y="673303"/>
                </a:lnTo>
                <a:lnTo>
                  <a:pt x="739402" y="617670"/>
                </a:lnTo>
                <a:lnTo>
                  <a:pt x="764614" y="572103"/>
                </a:lnTo>
                <a:lnTo>
                  <a:pt x="783636" y="523623"/>
                </a:lnTo>
                <a:lnTo>
                  <a:pt x="796230" y="472737"/>
                </a:lnTo>
                <a:lnTo>
                  <a:pt x="802157" y="419950"/>
                </a:lnTo>
                <a:lnTo>
                  <a:pt x="801207" y="366841"/>
                </a:lnTo>
                <a:lnTo>
                  <a:pt x="793444" y="315000"/>
                </a:lnTo>
                <a:lnTo>
                  <a:pt x="779056" y="264953"/>
                </a:lnTo>
                <a:lnTo>
                  <a:pt x="758233" y="217226"/>
                </a:lnTo>
                <a:lnTo>
                  <a:pt x="731165" y="172345"/>
                </a:lnTo>
                <a:lnTo>
                  <a:pt x="698042" y="130835"/>
                </a:lnTo>
                <a:lnTo>
                  <a:pt x="695805" y="128676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536422" y="691942"/>
            <a:ext cx="558800" cy="559435"/>
          </a:xfrm>
          <a:custGeom>
            <a:avLst/>
            <a:gdLst/>
            <a:ahLst/>
            <a:cxnLst/>
            <a:rect l="l" t="t" r="r" b="b"/>
            <a:pathLst>
              <a:path w="558800" h="559435">
                <a:moveTo>
                  <a:pt x="292390" y="0"/>
                </a:moveTo>
                <a:lnTo>
                  <a:pt x="249447" y="1252"/>
                </a:lnTo>
                <a:lnTo>
                  <a:pt x="207016" y="9079"/>
                </a:lnTo>
                <a:lnTo>
                  <a:pt x="165916" y="23520"/>
                </a:lnTo>
                <a:lnTo>
                  <a:pt x="126967" y="44613"/>
                </a:lnTo>
                <a:lnTo>
                  <a:pt x="90987" y="72397"/>
                </a:lnTo>
                <a:lnTo>
                  <a:pt x="59951" y="105607"/>
                </a:lnTo>
                <a:lnTo>
                  <a:pt x="35295" y="142402"/>
                </a:lnTo>
                <a:lnTo>
                  <a:pt x="17059" y="181965"/>
                </a:lnTo>
                <a:lnTo>
                  <a:pt x="5281" y="223474"/>
                </a:lnTo>
                <a:lnTo>
                  <a:pt x="0" y="266111"/>
                </a:lnTo>
                <a:lnTo>
                  <a:pt x="1253" y="309055"/>
                </a:lnTo>
                <a:lnTo>
                  <a:pt x="9081" y="351488"/>
                </a:lnTo>
                <a:lnTo>
                  <a:pt x="23521" y="392589"/>
                </a:lnTo>
                <a:lnTo>
                  <a:pt x="44613" y="431540"/>
                </a:lnTo>
                <a:lnTo>
                  <a:pt x="72394" y="467520"/>
                </a:lnTo>
                <a:lnTo>
                  <a:pt x="113375" y="504569"/>
                </a:lnTo>
                <a:lnTo>
                  <a:pt x="160108" y="532477"/>
                </a:lnTo>
                <a:lnTo>
                  <a:pt x="211406" y="550684"/>
                </a:lnTo>
                <a:lnTo>
                  <a:pt x="266082" y="558630"/>
                </a:lnTo>
                <a:lnTo>
                  <a:pt x="275086" y="558960"/>
                </a:lnTo>
                <a:lnTo>
                  <a:pt x="279557" y="558960"/>
                </a:lnTo>
                <a:lnTo>
                  <a:pt x="331042" y="554221"/>
                </a:lnTo>
                <a:lnTo>
                  <a:pt x="380212" y="540251"/>
                </a:lnTo>
                <a:lnTo>
                  <a:pt x="426041" y="517421"/>
                </a:lnTo>
                <a:lnTo>
                  <a:pt x="467504" y="486100"/>
                </a:lnTo>
                <a:lnTo>
                  <a:pt x="498544" y="452898"/>
                </a:lnTo>
                <a:lnTo>
                  <a:pt x="514033" y="429788"/>
                </a:lnTo>
                <a:lnTo>
                  <a:pt x="272153" y="429788"/>
                </a:lnTo>
                <a:lnTo>
                  <a:pt x="242692" y="425498"/>
                </a:lnTo>
                <a:lnTo>
                  <a:pt x="189871" y="400652"/>
                </a:lnTo>
                <a:lnTo>
                  <a:pt x="141462" y="340331"/>
                </a:lnTo>
                <a:lnTo>
                  <a:pt x="129463" y="295320"/>
                </a:lnTo>
                <a:lnTo>
                  <a:pt x="131633" y="249205"/>
                </a:lnTo>
                <a:lnTo>
                  <a:pt x="147807" y="205519"/>
                </a:lnTo>
                <a:lnTo>
                  <a:pt x="177817" y="167800"/>
                </a:lnTo>
                <a:lnTo>
                  <a:pt x="225725" y="138382"/>
                </a:lnTo>
                <a:lnTo>
                  <a:pt x="279176" y="128633"/>
                </a:lnTo>
                <a:lnTo>
                  <a:pt x="514775" y="128633"/>
                </a:lnTo>
                <a:lnTo>
                  <a:pt x="513882" y="126983"/>
                </a:lnTo>
                <a:lnTo>
                  <a:pt x="486097" y="91003"/>
                </a:lnTo>
                <a:lnTo>
                  <a:pt x="452888" y="59963"/>
                </a:lnTo>
                <a:lnTo>
                  <a:pt x="416093" y="35304"/>
                </a:lnTo>
                <a:lnTo>
                  <a:pt x="376532" y="17064"/>
                </a:lnTo>
                <a:lnTo>
                  <a:pt x="335025" y="5283"/>
                </a:lnTo>
                <a:lnTo>
                  <a:pt x="292390" y="0"/>
                </a:lnTo>
                <a:close/>
              </a:path>
              <a:path w="558800" h="559435">
                <a:moveTo>
                  <a:pt x="514775" y="128633"/>
                </a:moveTo>
                <a:lnTo>
                  <a:pt x="279176" y="128633"/>
                </a:lnTo>
                <a:lnTo>
                  <a:pt x="309715" y="131732"/>
                </a:lnTo>
                <a:lnTo>
                  <a:pt x="339169" y="140996"/>
                </a:lnTo>
                <a:lnTo>
                  <a:pt x="366506" y="156376"/>
                </a:lnTo>
                <a:lnTo>
                  <a:pt x="390694" y="177820"/>
                </a:lnTo>
                <a:lnTo>
                  <a:pt x="417029" y="218195"/>
                </a:lnTo>
                <a:lnTo>
                  <a:pt x="429028" y="263204"/>
                </a:lnTo>
                <a:lnTo>
                  <a:pt x="426858" y="309314"/>
                </a:lnTo>
                <a:lnTo>
                  <a:pt x="410684" y="352993"/>
                </a:lnTo>
                <a:lnTo>
                  <a:pt x="380674" y="390710"/>
                </a:lnTo>
                <a:lnTo>
                  <a:pt x="330328" y="421084"/>
                </a:lnTo>
                <a:lnTo>
                  <a:pt x="272153" y="429788"/>
                </a:lnTo>
                <a:lnTo>
                  <a:pt x="514033" y="429788"/>
                </a:lnTo>
                <a:lnTo>
                  <a:pt x="523202" y="416107"/>
                </a:lnTo>
                <a:lnTo>
                  <a:pt x="541440" y="376550"/>
                </a:lnTo>
                <a:lnTo>
                  <a:pt x="553219" y="335043"/>
                </a:lnTo>
                <a:lnTo>
                  <a:pt x="558501" y="292409"/>
                </a:lnTo>
                <a:lnTo>
                  <a:pt x="557247" y="249466"/>
                </a:lnTo>
                <a:lnTo>
                  <a:pt x="549418" y="207034"/>
                </a:lnTo>
                <a:lnTo>
                  <a:pt x="534976" y="165933"/>
                </a:lnTo>
                <a:lnTo>
                  <a:pt x="514775" y="128633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01299" y="7620581"/>
            <a:ext cx="6325870" cy="0"/>
          </a:xfrm>
          <a:custGeom>
            <a:avLst/>
            <a:gdLst/>
            <a:ahLst/>
            <a:cxnLst/>
            <a:rect l="l" t="t" r="r" b="b"/>
            <a:pathLst>
              <a:path w="6325869">
                <a:moveTo>
                  <a:pt x="0" y="0"/>
                </a:moveTo>
                <a:lnTo>
                  <a:pt x="6325615" y="0"/>
                </a:lnTo>
              </a:path>
            </a:pathLst>
          </a:custGeom>
          <a:ln w="53505">
            <a:solidFill>
              <a:srgbClr val="313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930249" y="8179500"/>
            <a:ext cx="589915" cy="331470"/>
          </a:xfrm>
          <a:custGeom>
            <a:avLst/>
            <a:gdLst/>
            <a:ahLst/>
            <a:cxnLst/>
            <a:rect l="l" t="t" r="r" b="b"/>
            <a:pathLst>
              <a:path w="589915" h="331470">
                <a:moveTo>
                  <a:pt x="253682" y="0"/>
                </a:moveTo>
                <a:lnTo>
                  <a:pt x="60591" y="0"/>
                </a:lnTo>
                <a:lnTo>
                  <a:pt x="0" y="177660"/>
                </a:lnTo>
                <a:lnTo>
                  <a:pt x="332320" y="330847"/>
                </a:lnTo>
                <a:lnTo>
                  <a:pt x="589495" y="277558"/>
                </a:lnTo>
                <a:lnTo>
                  <a:pt x="385622" y="142417"/>
                </a:lnTo>
                <a:lnTo>
                  <a:pt x="2536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932867" y="7926399"/>
            <a:ext cx="231140" cy="253365"/>
          </a:xfrm>
          <a:custGeom>
            <a:avLst/>
            <a:gdLst/>
            <a:ahLst/>
            <a:cxnLst/>
            <a:rect l="l" t="t" r="r" b="b"/>
            <a:pathLst>
              <a:path w="231140" h="253365">
                <a:moveTo>
                  <a:pt x="155536" y="0"/>
                </a:moveTo>
                <a:lnTo>
                  <a:pt x="0" y="51562"/>
                </a:lnTo>
                <a:lnTo>
                  <a:pt x="3797" y="63207"/>
                </a:lnTo>
                <a:lnTo>
                  <a:pt x="80683" y="253098"/>
                </a:lnTo>
                <a:lnTo>
                  <a:pt x="230962" y="253098"/>
                </a:lnTo>
                <a:lnTo>
                  <a:pt x="1555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809228" y="5646494"/>
            <a:ext cx="1297305" cy="2343150"/>
          </a:xfrm>
          <a:custGeom>
            <a:avLst/>
            <a:gdLst/>
            <a:ahLst/>
            <a:cxnLst/>
            <a:rect l="l" t="t" r="r" b="b"/>
            <a:pathLst>
              <a:path w="1297305" h="2343150">
                <a:moveTo>
                  <a:pt x="898327" y="679196"/>
                </a:moveTo>
                <a:lnTo>
                  <a:pt x="443865" y="679195"/>
                </a:lnTo>
                <a:lnTo>
                  <a:pt x="1088402" y="2343111"/>
                </a:lnTo>
                <a:lnTo>
                  <a:pt x="1297228" y="2273795"/>
                </a:lnTo>
                <a:lnTo>
                  <a:pt x="898327" y="679196"/>
                </a:lnTo>
                <a:close/>
              </a:path>
              <a:path w="1297305" h="2343150">
                <a:moveTo>
                  <a:pt x="728421" y="0"/>
                </a:moveTo>
                <a:lnTo>
                  <a:pt x="0" y="221056"/>
                </a:lnTo>
                <a:lnTo>
                  <a:pt x="118541" y="2169528"/>
                </a:lnTo>
                <a:lnTo>
                  <a:pt x="358533" y="2192235"/>
                </a:lnTo>
                <a:lnTo>
                  <a:pt x="443865" y="679195"/>
                </a:lnTo>
                <a:lnTo>
                  <a:pt x="898327" y="679196"/>
                </a:lnTo>
                <a:lnTo>
                  <a:pt x="7284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492932" y="8053673"/>
            <a:ext cx="666750" cy="271780"/>
          </a:xfrm>
          <a:custGeom>
            <a:avLst/>
            <a:gdLst/>
            <a:ahLst/>
            <a:cxnLst/>
            <a:rect l="l" t="t" r="r" b="b"/>
            <a:pathLst>
              <a:path w="666750" h="271779">
                <a:moveTo>
                  <a:pt x="666381" y="0"/>
                </a:moveTo>
                <a:lnTo>
                  <a:pt x="443572" y="0"/>
                </a:lnTo>
                <a:lnTo>
                  <a:pt x="273189" y="79514"/>
                </a:lnTo>
                <a:lnTo>
                  <a:pt x="0" y="180581"/>
                </a:lnTo>
                <a:lnTo>
                  <a:pt x="55041" y="258051"/>
                </a:lnTo>
                <a:lnTo>
                  <a:pt x="292417" y="271729"/>
                </a:lnTo>
                <a:lnTo>
                  <a:pt x="469785" y="219024"/>
                </a:lnTo>
                <a:lnTo>
                  <a:pt x="647514" y="219024"/>
                </a:lnTo>
                <a:lnTo>
                  <a:pt x="652621" y="215820"/>
                </a:lnTo>
                <a:lnTo>
                  <a:pt x="662668" y="201547"/>
                </a:lnTo>
                <a:lnTo>
                  <a:pt x="666381" y="183781"/>
                </a:lnTo>
                <a:lnTo>
                  <a:pt x="666381" y="0"/>
                </a:lnTo>
                <a:close/>
              </a:path>
              <a:path w="666750" h="271779">
                <a:moveTo>
                  <a:pt x="647514" y="219024"/>
                </a:moveTo>
                <a:lnTo>
                  <a:pt x="469785" y="219024"/>
                </a:lnTo>
                <a:lnTo>
                  <a:pt x="620077" y="227761"/>
                </a:lnTo>
                <a:lnTo>
                  <a:pt x="637878" y="225069"/>
                </a:lnTo>
                <a:lnTo>
                  <a:pt x="647514" y="219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952227" y="7818348"/>
            <a:ext cx="189865" cy="235585"/>
          </a:xfrm>
          <a:custGeom>
            <a:avLst/>
            <a:gdLst/>
            <a:ahLst/>
            <a:cxnLst/>
            <a:rect l="l" t="t" r="r" b="b"/>
            <a:pathLst>
              <a:path w="189865" h="235584">
                <a:moveTo>
                  <a:pt x="0" y="0"/>
                </a:moveTo>
                <a:lnTo>
                  <a:pt x="12827" y="215811"/>
                </a:lnTo>
                <a:lnTo>
                  <a:pt x="12827" y="235318"/>
                </a:lnTo>
                <a:lnTo>
                  <a:pt x="166598" y="235318"/>
                </a:lnTo>
                <a:lnTo>
                  <a:pt x="189318" y="180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782526" y="5618786"/>
            <a:ext cx="1350645" cy="2397760"/>
          </a:xfrm>
          <a:custGeom>
            <a:avLst/>
            <a:gdLst/>
            <a:ahLst/>
            <a:cxnLst/>
            <a:rect l="l" t="t" r="r" b="b"/>
            <a:pathLst>
              <a:path w="1350644" h="2397759">
                <a:moveTo>
                  <a:pt x="547681" y="831926"/>
                </a:moveTo>
                <a:lnTo>
                  <a:pt x="490308" y="831926"/>
                </a:lnTo>
                <a:lnTo>
                  <a:pt x="1090167" y="2380475"/>
                </a:lnTo>
                <a:lnTo>
                  <a:pt x="1094270" y="2387598"/>
                </a:lnTo>
                <a:lnTo>
                  <a:pt x="1100129" y="2392980"/>
                </a:lnTo>
                <a:lnTo>
                  <a:pt x="1107243" y="2396382"/>
                </a:lnTo>
                <a:lnTo>
                  <a:pt x="1115110" y="2397569"/>
                </a:lnTo>
                <a:lnTo>
                  <a:pt x="1117892" y="2397569"/>
                </a:lnTo>
                <a:lnTo>
                  <a:pt x="1120711" y="2397137"/>
                </a:lnTo>
                <a:lnTo>
                  <a:pt x="1300930" y="2337435"/>
                </a:lnTo>
                <a:lnTo>
                  <a:pt x="1130858" y="2337435"/>
                </a:lnTo>
                <a:lnTo>
                  <a:pt x="547681" y="831926"/>
                </a:lnTo>
                <a:close/>
              </a:path>
              <a:path w="1350644" h="2397759">
                <a:moveTo>
                  <a:pt x="791144" y="61467"/>
                </a:moveTo>
                <a:lnTo>
                  <a:pt x="735990" y="61468"/>
                </a:lnTo>
                <a:lnTo>
                  <a:pt x="1291983" y="2284031"/>
                </a:lnTo>
                <a:lnTo>
                  <a:pt x="1130858" y="2337435"/>
                </a:lnTo>
                <a:lnTo>
                  <a:pt x="1300930" y="2337435"/>
                </a:lnTo>
                <a:lnTo>
                  <a:pt x="1332509" y="2326843"/>
                </a:lnTo>
                <a:lnTo>
                  <a:pt x="1341265" y="2321877"/>
                </a:lnTo>
                <a:lnTo>
                  <a:pt x="1347411" y="2314311"/>
                </a:lnTo>
                <a:lnTo>
                  <a:pt x="1350449" y="2305054"/>
                </a:lnTo>
                <a:lnTo>
                  <a:pt x="1349883" y="2295016"/>
                </a:lnTo>
                <a:lnTo>
                  <a:pt x="791144" y="61467"/>
                </a:lnTo>
                <a:close/>
              </a:path>
              <a:path w="1350644" h="2397759">
                <a:moveTo>
                  <a:pt x="754354" y="0"/>
                </a:moveTo>
                <a:lnTo>
                  <a:pt x="18935" y="223164"/>
                </a:lnTo>
                <a:lnTo>
                  <a:pt x="0" y="250393"/>
                </a:lnTo>
                <a:lnTo>
                  <a:pt x="118541" y="2198852"/>
                </a:lnTo>
                <a:lnTo>
                  <a:pt x="382879" y="2246579"/>
                </a:lnTo>
                <a:lnTo>
                  <a:pt x="390080" y="2247290"/>
                </a:lnTo>
                <a:lnTo>
                  <a:pt x="397255" y="2244915"/>
                </a:lnTo>
                <a:lnTo>
                  <a:pt x="408203" y="2235428"/>
                </a:lnTo>
                <a:lnTo>
                  <a:pt x="411530" y="2228672"/>
                </a:lnTo>
                <a:lnTo>
                  <a:pt x="413663" y="2190864"/>
                </a:lnTo>
                <a:lnTo>
                  <a:pt x="360083" y="2190864"/>
                </a:lnTo>
                <a:lnTo>
                  <a:pt x="170560" y="2172779"/>
                </a:lnTo>
                <a:lnTo>
                  <a:pt x="54673" y="268223"/>
                </a:lnTo>
                <a:lnTo>
                  <a:pt x="735990" y="61467"/>
                </a:lnTo>
                <a:lnTo>
                  <a:pt x="791144" y="61467"/>
                </a:lnTo>
                <a:lnTo>
                  <a:pt x="779297" y="14109"/>
                </a:lnTo>
                <a:lnTo>
                  <a:pt x="774674" y="8039"/>
                </a:lnTo>
                <a:lnTo>
                  <a:pt x="761923" y="812"/>
                </a:lnTo>
                <a:lnTo>
                  <a:pt x="754354" y="0"/>
                </a:lnTo>
                <a:close/>
              </a:path>
              <a:path w="1350644" h="2397759">
                <a:moveTo>
                  <a:pt x="379942" y="443668"/>
                </a:moveTo>
                <a:lnTo>
                  <a:pt x="369468" y="445452"/>
                </a:lnTo>
                <a:lnTo>
                  <a:pt x="360515" y="451172"/>
                </a:lnTo>
                <a:lnTo>
                  <a:pt x="354653" y="459589"/>
                </a:lnTo>
                <a:lnTo>
                  <a:pt x="352373" y="469589"/>
                </a:lnTo>
                <a:lnTo>
                  <a:pt x="354164" y="480059"/>
                </a:lnTo>
                <a:lnTo>
                  <a:pt x="443534" y="711174"/>
                </a:lnTo>
                <a:lnTo>
                  <a:pt x="360083" y="2190864"/>
                </a:lnTo>
                <a:lnTo>
                  <a:pt x="413663" y="2190864"/>
                </a:lnTo>
                <a:lnTo>
                  <a:pt x="490308" y="831926"/>
                </a:lnTo>
                <a:lnTo>
                  <a:pt x="547681" y="831926"/>
                </a:lnTo>
                <a:lnTo>
                  <a:pt x="495731" y="697814"/>
                </a:lnTo>
                <a:lnTo>
                  <a:pt x="495465" y="697077"/>
                </a:lnTo>
                <a:lnTo>
                  <a:pt x="495312" y="696722"/>
                </a:lnTo>
                <a:lnTo>
                  <a:pt x="404063" y="460756"/>
                </a:lnTo>
                <a:lnTo>
                  <a:pt x="398347" y="451810"/>
                </a:lnTo>
                <a:lnTo>
                  <a:pt x="389937" y="445950"/>
                </a:lnTo>
                <a:lnTo>
                  <a:pt x="379942" y="443668"/>
                </a:lnTo>
                <a:close/>
              </a:path>
            </a:pathLst>
          </a:custGeom>
          <a:solidFill>
            <a:srgbClr val="313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925527" y="7791650"/>
            <a:ext cx="66675" cy="269875"/>
          </a:xfrm>
          <a:custGeom>
            <a:avLst/>
            <a:gdLst/>
            <a:ahLst/>
            <a:cxnLst/>
            <a:rect l="l" t="t" r="r" b="b"/>
            <a:pathLst>
              <a:path w="66675" h="269875">
                <a:moveTo>
                  <a:pt x="25120" y="0"/>
                </a:moveTo>
                <a:lnTo>
                  <a:pt x="14851" y="2715"/>
                </a:lnTo>
                <a:lnTo>
                  <a:pt x="6702" y="8940"/>
                </a:lnTo>
                <a:lnTo>
                  <a:pt x="1481" y="17766"/>
                </a:lnTo>
                <a:lnTo>
                  <a:pt x="0" y="28282"/>
                </a:lnTo>
                <a:lnTo>
                  <a:pt x="12814" y="244106"/>
                </a:lnTo>
                <a:lnTo>
                  <a:pt x="15367" y="254027"/>
                </a:lnTo>
                <a:lnTo>
                  <a:pt x="21207" y="262010"/>
                </a:lnTo>
                <a:lnTo>
                  <a:pt x="29521" y="267331"/>
                </a:lnTo>
                <a:lnTo>
                  <a:pt x="39497" y="269265"/>
                </a:lnTo>
                <a:lnTo>
                  <a:pt x="40030" y="269265"/>
                </a:lnTo>
                <a:lnTo>
                  <a:pt x="66217" y="240931"/>
                </a:lnTo>
                <a:lnTo>
                  <a:pt x="53403" y="25107"/>
                </a:lnTo>
                <a:lnTo>
                  <a:pt x="50702" y="14823"/>
                </a:lnTo>
                <a:lnTo>
                  <a:pt x="44500" y="6638"/>
                </a:lnTo>
                <a:lnTo>
                  <a:pt x="35679" y="1412"/>
                </a:lnTo>
                <a:lnTo>
                  <a:pt x="25120" y="0"/>
                </a:lnTo>
                <a:close/>
              </a:path>
            </a:pathLst>
          </a:custGeom>
          <a:solidFill>
            <a:srgbClr val="313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092224" y="7809800"/>
            <a:ext cx="76200" cy="271145"/>
          </a:xfrm>
          <a:custGeom>
            <a:avLst/>
            <a:gdLst/>
            <a:ahLst/>
            <a:cxnLst/>
            <a:rect l="l" t="t" r="r" b="b"/>
            <a:pathLst>
              <a:path w="76200" h="271145">
                <a:moveTo>
                  <a:pt x="52108" y="0"/>
                </a:moveTo>
                <a:lnTo>
                  <a:pt x="0" y="241096"/>
                </a:lnTo>
                <a:lnTo>
                  <a:pt x="1007" y="251664"/>
                </a:lnTo>
                <a:lnTo>
                  <a:pt x="25704" y="270624"/>
                </a:lnTo>
                <a:lnTo>
                  <a:pt x="26631" y="270624"/>
                </a:lnTo>
                <a:lnTo>
                  <a:pt x="75920" y="29387"/>
                </a:lnTo>
                <a:lnTo>
                  <a:pt x="74914" y="18820"/>
                </a:lnTo>
                <a:lnTo>
                  <a:pt x="70100" y="9769"/>
                </a:lnTo>
                <a:lnTo>
                  <a:pt x="62243" y="3180"/>
                </a:lnTo>
                <a:lnTo>
                  <a:pt x="52108" y="0"/>
                </a:lnTo>
                <a:close/>
              </a:path>
            </a:pathLst>
          </a:custGeom>
          <a:solidFill>
            <a:srgbClr val="313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03523" y="8152737"/>
            <a:ext cx="643255" cy="384810"/>
          </a:xfrm>
          <a:custGeom>
            <a:avLst/>
            <a:gdLst/>
            <a:ahLst/>
            <a:cxnLst/>
            <a:rect l="l" t="t" r="r" b="b"/>
            <a:pathLst>
              <a:path w="643255" h="384809">
                <a:moveTo>
                  <a:pt x="287856" y="0"/>
                </a:moveTo>
                <a:lnTo>
                  <a:pt x="87310" y="0"/>
                </a:lnTo>
                <a:lnTo>
                  <a:pt x="79046" y="1308"/>
                </a:lnTo>
                <a:lnTo>
                  <a:pt x="1408" y="195783"/>
                </a:lnTo>
                <a:lnTo>
                  <a:pt x="0" y="205597"/>
                </a:lnTo>
                <a:lnTo>
                  <a:pt x="2144" y="214963"/>
                </a:lnTo>
                <a:lnTo>
                  <a:pt x="7451" y="222972"/>
                </a:lnTo>
                <a:lnTo>
                  <a:pt x="15530" y="228714"/>
                </a:lnTo>
                <a:lnTo>
                  <a:pt x="351382" y="383539"/>
                </a:lnTo>
                <a:lnTo>
                  <a:pt x="355204" y="384365"/>
                </a:lnTo>
                <a:lnTo>
                  <a:pt x="360856" y="384365"/>
                </a:lnTo>
                <a:lnTo>
                  <a:pt x="362685" y="384174"/>
                </a:lnTo>
                <a:lnTo>
                  <a:pt x="621650" y="330517"/>
                </a:lnTo>
                <a:lnTo>
                  <a:pt x="624027" y="329641"/>
                </a:lnTo>
                <a:lnTo>
                  <a:pt x="362240" y="329641"/>
                </a:lnTo>
                <a:lnTo>
                  <a:pt x="59828" y="190220"/>
                </a:lnTo>
                <a:lnTo>
                  <a:pt x="106449" y="53505"/>
                </a:lnTo>
                <a:lnTo>
                  <a:pt x="341652" y="53505"/>
                </a:lnTo>
                <a:lnTo>
                  <a:pt x="294968" y="3124"/>
                </a:lnTo>
                <a:lnTo>
                  <a:pt x="287856" y="0"/>
                </a:lnTo>
                <a:close/>
              </a:path>
              <a:path w="643255" h="384809">
                <a:moveTo>
                  <a:pt x="341652" y="53505"/>
                </a:moveTo>
                <a:lnTo>
                  <a:pt x="268730" y="53505"/>
                </a:lnTo>
                <a:lnTo>
                  <a:pt x="394168" y="188925"/>
                </a:lnTo>
                <a:lnTo>
                  <a:pt x="395793" y="190309"/>
                </a:lnTo>
                <a:lnTo>
                  <a:pt x="547939" y="291147"/>
                </a:lnTo>
                <a:lnTo>
                  <a:pt x="362240" y="329641"/>
                </a:lnTo>
                <a:lnTo>
                  <a:pt x="624027" y="329641"/>
                </a:lnTo>
                <a:lnTo>
                  <a:pt x="629077" y="327779"/>
                </a:lnTo>
                <a:lnTo>
                  <a:pt x="635266" y="323103"/>
                </a:lnTo>
                <a:lnTo>
                  <a:pt x="639858" y="316851"/>
                </a:lnTo>
                <a:lnTo>
                  <a:pt x="642491" y="309384"/>
                </a:lnTo>
                <a:lnTo>
                  <a:pt x="642824" y="301474"/>
                </a:lnTo>
                <a:lnTo>
                  <a:pt x="640888" y="293963"/>
                </a:lnTo>
                <a:lnTo>
                  <a:pt x="636879" y="287324"/>
                </a:lnTo>
                <a:lnTo>
                  <a:pt x="630997" y="282028"/>
                </a:lnTo>
                <a:lnTo>
                  <a:pt x="429791" y="148666"/>
                </a:lnTo>
                <a:lnTo>
                  <a:pt x="341652" y="53505"/>
                </a:lnTo>
                <a:close/>
              </a:path>
            </a:pathLst>
          </a:custGeom>
          <a:solidFill>
            <a:srgbClr val="313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909911" y="7962866"/>
            <a:ext cx="130390" cy="243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060097" y="7893754"/>
            <a:ext cx="130810" cy="313055"/>
          </a:xfrm>
          <a:custGeom>
            <a:avLst/>
            <a:gdLst/>
            <a:ahLst/>
            <a:cxnLst/>
            <a:rect l="l" t="t" r="r" b="b"/>
            <a:pathLst>
              <a:path w="130809" h="313054">
                <a:moveTo>
                  <a:pt x="29800" y="0"/>
                </a:moveTo>
                <a:lnTo>
                  <a:pt x="19207" y="807"/>
                </a:lnTo>
                <a:lnTo>
                  <a:pt x="9771" y="5693"/>
                </a:lnTo>
                <a:lnTo>
                  <a:pt x="3172" y="13544"/>
                </a:lnTo>
                <a:lnTo>
                  <a:pt x="0" y="23298"/>
                </a:lnTo>
                <a:lnTo>
                  <a:pt x="843" y="33891"/>
                </a:lnTo>
                <a:lnTo>
                  <a:pt x="78097" y="293377"/>
                </a:lnTo>
                <a:lnTo>
                  <a:pt x="103726" y="312491"/>
                </a:lnTo>
                <a:lnTo>
                  <a:pt x="106253" y="312491"/>
                </a:lnTo>
                <a:lnTo>
                  <a:pt x="130336" y="288679"/>
                </a:lnTo>
                <a:lnTo>
                  <a:pt x="129380" y="278099"/>
                </a:lnTo>
                <a:lnTo>
                  <a:pt x="54018" y="25293"/>
                </a:lnTo>
                <a:lnTo>
                  <a:pt x="52278" y="19172"/>
                </a:lnTo>
                <a:lnTo>
                  <a:pt x="47400" y="9757"/>
                </a:lnTo>
                <a:lnTo>
                  <a:pt x="39553" y="3174"/>
                </a:lnTo>
                <a:lnTo>
                  <a:pt x="29800" y="0"/>
                </a:lnTo>
                <a:close/>
              </a:path>
            </a:pathLst>
          </a:custGeom>
          <a:solidFill>
            <a:srgbClr val="313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464917" y="8026919"/>
            <a:ext cx="721360" cy="325755"/>
          </a:xfrm>
          <a:custGeom>
            <a:avLst/>
            <a:gdLst/>
            <a:ahLst/>
            <a:cxnLst/>
            <a:rect l="l" t="t" r="r" b="b"/>
            <a:pathLst>
              <a:path w="721359" h="325754">
                <a:moveTo>
                  <a:pt x="694397" y="0"/>
                </a:moveTo>
                <a:lnTo>
                  <a:pt x="467677" y="0"/>
                </a:lnTo>
                <a:lnTo>
                  <a:pt x="463816" y="863"/>
                </a:lnTo>
                <a:lnTo>
                  <a:pt x="290893" y="81559"/>
                </a:lnTo>
                <a:lnTo>
                  <a:pt x="10922" y="185127"/>
                </a:lnTo>
                <a:lnTo>
                  <a:pt x="4902" y="191490"/>
                </a:lnTo>
                <a:lnTo>
                  <a:pt x="0" y="207391"/>
                </a:lnTo>
                <a:lnTo>
                  <a:pt x="1384" y="216039"/>
                </a:lnTo>
                <a:lnTo>
                  <a:pt x="65951" y="306920"/>
                </a:lnTo>
                <a:lnTo>
                  <a:pt x="73406" y="311048"/>
                </a:lnTo>
                <a:lnTo>
                  <a:pt x="319405" y="325234"/>
                </a:lnTo>
                <a:lnTo>
                  <a:pt x="320433" y="325247"/>
                </a:lnTo>
                <a:lnTo>
                  <a:pt x="323097" y="325234"/>
                </a:lnTo>
                <a:lnTo>
                  <a:pt x="325577" y="324866"/>
                </a:lnTo>
                <a:lnTo>
                  <a:pt x="500926" y="272757"/>
                </a:lnTo>
                <a:lnTo>
                  <a:pt x="683500" y="272757"/>
                </a:lnTo>
                <a:lnTo>
                  <a:pt x="686084" y="271513"/>
                </a:lnTo>
                <a:lnTo>
                  <a:pt x="317296" y="271513"/>
                </a:lnTo>
                <a:lnTo>
                  <a:pt x="97421" y="258838"/>
                </a:lnTo>
                <a:lnTo>
                  <a:pt x="70040" y="220306"/>
                </a:lnTo>
                <a:lnTo>
                  <a:pt x="310489" y="131356"/>
                </a:lnTo>
                <a:lnTo>
                  <a:pt x="311848" y="130810"/>
                </a:lnTo>
                <a:lnTo>
                  <a:pt x="477520" y="53505"/>
                </a:lnTo>
                <a:lnTo>
                  <a:pt x="721144" y="53505"/>
                </a:lnTo>
                <a:lnTo>
                  <a:pt x="721144" y="26758"/>
                </a:lnTo>
                <a:lnTo>
                  <a:pt x="719042" y="16346"/>
                </a:lnTo>
                <a:lnTo>
                  <a:pt x="713309" y="7840"/>
                </a:lnTo>
                <a:lnTo>
                  <a:pt x="704808" y="2104"/>
                </a:lnTo>
                <a:lnTo>
                  <a:pt x="694397" y="0"/>
                </a:lnTo>
                <a:close/>
              </a:path>
              <a:path w="721359" h="325754">
                <a:moveTo>
                  <a:pt x="683500" y="272757"/>
                </a:moveTo>
                <a:lnTo>
                  <a:pt x="500926" y="272757"/>
                </a:lnTo>
                <a:lnTo>
                  <a:pt x="646518" y="281216"/>
                </a:lnTo>
                <a:lnTo>
                  <a:pt x="660810" y="280540"/>
                </a:lnTo>
                <a:lnTo>
                  <a:pt x="674622" y="277033"/>
                </a:lnTo>
                <a:lnTo>
                  <a:pt x="683500" y="272757"/>
                </a:lnTo>
                <a:close/>
              </a:path>
              <a:path w="721359" h="325754">
                <a:moveTo>
                  <a:pt x="496252" y="218884"/>
                </a:moveTo>
                <a:lnTo>
                  <a:pt x="493153" y="219252"/>
                </a:lnTo>
                <a:lnTo>
                  <a:pt x="317296" y="271513"/>
                </a:lnTo>
                <a:lnTo>
                  <a:pt x="686084" y="271513"/>
                </a:lnTo>
                <a:lnTo>
                  <a:pt x="715325" y="238617"/>
                </a:lnTo>
                <a:lnTo>
                  <a:pt x="718678" y="228015"/>
                </a:lnTo>
                <a:lnTo>
                  <a:pt x="655993" y="228015"/>
                </a:lnTo>
                <a:lnTo>
                  <a:pt x="649630" y="227812"/>
                </a:lnTo>
                <a:lnTo>
                  <a:pt x="496252" y="218884"/>
                </a:lnTo>
                <a:close/>
              </a:path>
              <a:path w="721359" h="325754">
                <a:moveTo>
                  <a:pt x="721144" y="53505"/>
                </a:moveTo>
                <a:lnTo>
                  <a:pt x="667639" y="53505"/>
                </a:lnTo>
                <a:lnTo>
                  <a:pt x="667639" y="217068"/>
                </a:lnTo>
                <a:lnTo>
                  <a:pt x="664222" y="221272"/>
                </a:lnTo>
                <a:lnTo>
                  <a:pt x="660196" y="225069"/>
                </a:lnTo>
                <a:lnTo>
                  <a:pt x="655993" y="228015"/>
                </a:lnTo>
                <a:lnTo>
                  <a:pt x="718678" y="228015"/>
                </a:lnTo>
                <a:lnTo>
                  <a:pt x="719657" y="224921"/>
                </a:lnTo>
                <a:lnTo>
                  <a:pt x="721144" y="210527"/>
                </a:lnTo>
                <a:lnTo>
                  <a:pt x="721144" y="53505"/>
                </a:lnTo>
                <a:close/>
              </a:path>
            </a:pathLst>
          </a:custGeom>
          <a:solidFill>
            <a:srgbClr val="313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857127" y="4087423"/>
            <a:ext cx="2721610" cy="1820545"/>
          </a:xfrm>
          <a:custGeom>
            <a:avLst/>
            <a:gdLst/>
            <a:ahLst/>
            <a:cxnLst/>
            <a:rect l="l" t="t" r="r" b="b"/>
            <a:pathLst>
              <a:path w="2721609" h="1820545">
                <a:moveTo>
                  <a:pt x="1977728" y="424065"/>
                </a:moveTo>
                <a:lnTo>
                  <a:pt x="1125105" y="424065"/>
                </a:lnTo>
                <a:lnTo>
                  <a:pt x="934339" y="1066266"/>
                </a:lnTo>
                <a:lnTo>
                  <a:pt x="857148" y="1766735"/>
                </a:lnTo>
                <a:lnTo>
                  <a:pt x="1237234" y="1820316"/>
                </a:lnTo>
                <a:lnTo>
                  <a:pt x="1697405" y="1549171"/>
                </a:lnTo>
                <a:lnTo>
                  <a:pt x="1714881" y="1199959"/>
                </a:lnTo>
                <a:lnTo>
                  <a:pt x="1828761" y="856576"/>
                </a:lnTo>
                <a:lnTo>
                  <a:pt x="2149754" y="856576"/>
                </a:lnTo>
                <a:lnTo>
                  <a:pt x="1977728" y="424065"/>
                </a:lnTo>
                <a:close/>
              </a:path>
              <a:path w="2721609" h="1820545">
                <a:moveTo>
                  <a:pt x="2149754" y="856576"/>
                </a:moveTo>
                <a:lnTo>
                  <a:pt x="1828761" y="856576"/>
                </a:lnTo>
                <a:lnTo>
                  <a:pt x="1940890" y="1097724"/>
                </a:lnTo>
                <a:lnTo>
                  <a:pt x="2124392" y="1161808"/>
                </a:lnTo>
                <a:lnTo>
                  <a:pt x="2688831" y="1219174"/>
                </a:lnTo>
                <a:lnTo>
                  <a:pt x="2721152" y="1062189"/>
                </a:lnTo>
                <a:lnTo>
                  <a:pt x="2153805" y="866762"/>
                </a:lnTo>
                <a:lnTo>
                  <a:pt x="2149754" y="856576"/>
                </a:lnTo>
                <a:close/>
              </a:path>
              <a:path w="2721609" h="1820545">
                <a:moveTo>
                  <a:pt x="101066" y="46901"/>
                </a:moveTo>
                <a:lnTo>
                  <a:pt x="0" y="205333"/>
                </a:lnTo>
                <a:lnTo>
                  <a:pt x="536194" y="696087"/>
                </a:lnTo>
                <a:lnTo>
                  <a:pt x="660260" y="708914"/>
                </a:lnTo>
                <a:lnTo>
                  <a:pt x="1125105" y="424065"/>
                </a:lnTo>
                <a:lnTo>
                  <a:pt x="1977728" y="424065"/>
                </a:lnTo>
                <a:lnTo>
                  <a:pt x="1966373" y="395516"/>
                </a:lnTo>
                <a:lnTo>
                  <a:pt x="597649" y="395516"/>
                </a:lnTo>
                <a:lnTo>
                  <a:pt x="101066" y="46901"/>
                </a:lnTo>
                <a:close/>
              </a:path>
              <a:path w="2721609" h="1820545">
                <a:moveTo>
                  <a:pt x="1326362" y="0"/>
                </a:moveTo>
                <a:lnTo>
                  <a:pt x="1027239" y="95237"/>
                </a:lnTo>
                <a:lnTo>
                  <a:pt x="597649" y="395516"/>
                </a:lnTo>
                <a:lnTo>
                  <a:pt x="1966373" y="395516"/>
                </a:lnTo>
                <a:lnTo>
                  <a:pt x="1927796" y="298526"/>
                </a:lnTo>
                <a:lnTo>
                  <a:pt x="1720342" y="124079"/>
                </a:lnTo>
                <a:lnTo>
                  <a:pt x="1376451" y="124079"/>
                </a:lnTo>
                <a:lnTo>
                  <a:pt x="1326362" y="0"/>
                </a:lnTo>
                <a:close/>
              </a:path>
              <a:path w="2721609" h="1820545">
                <a:moveTo>
                  <a:pt x="1698866" y="106019"/>
                </a:moveTo>
                <a:lnTo>
                  <a:pt x="1376451" y="124079"/>
                </a:lnTo>
                <a:lnTo>
                  <a:pt x="1720342" y="124079"/>
                </a:lnTo>
                <a:lnTo>
                  <a:pt x="1698866" y="106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687695" y="4412950"/>
            <a:ext cx="1024890" cy="1522095"/>
          </a:xfrm>
          <a:custGeom>
            <a:avLst/>
            <a:gdLst/>
            <a:ahLst/>
            <a:cxnLst/>
            <a:rect l="l" t="t" r="r" b="b"/>
            <a:pathLst>
              <a:path w="1024890" h="1522095">
                <a:moveTo>
                  <a:pt x="312786" y="0"/>
                </a:moveTo>
                <a:lnTo>
                  <a:pt x="77673" y="734654"/>
                </a:lnTo>
                <a:lnTo>
                  <a:pt x="0" y="1438272"/>
                </a:lnTo>
                <a:lnTo>
                  <a:pt x="887" y="1448646"/>
                </a:lnTo>
                <a:lnTo>
                  <a:pt x="404177" y="1521457"/>
                </a:lnTo>
                <a:lnTo>
                  <a:pt x="405422" y="1521546"/>
                </a:lnTo>
                <a:lnTo>
                  <a:pt x="411416" y="1521546"/>
                </a:lnTo>
                <a:lnTo>
                  <a:pt x="416115" y="1520276"/>
                </a:lnTo>
                <a:lnTo>
                  <a:pt x="506531" y="1467000"/>
                </a:lnTo>
                <a:lnTo>
                  <a:pt x="401142" y="1467000"/>
                </a:lnTo>
                <a:lnTo>
                  <a:pt x="56019" y="1418333"/>
                </a:lnTo>
                <a:lnTo>
                  <a:pt x="130086" y="746059"/>
                </a:lnTo>
                <a:lnTo>
                  <a:pt x="320192" y="106118"/>
                </a:lnTo>
                <a:lnTo>
                  <a:pt x="341452" y="34173"/>
                </a:lnTo>
                <a:lnTo>
                  <a:pt x="342382" y="23595"/>
                </a:lnTo>
                <a:lnTo>
                  <a:pt x="339291" y="13818"/>
                </a:lnTo>
                <a:lnTo>
                  <a:pt x="332760" y="5912"/>
                </a:lnTo>
                <a:lnTo>
                  <a:pt x="323367" y="950"/>
                </a:lnTo>
                <a:lnTo>
                  <a:pt x="312786" y="0"/>
                </a:lnTo>
                <a:close/>
              </a:path>
              <a:path w="1024890" h="1522095">
                <a:moveTo>
                  <a:pt x="996086" y="504393"/>
                </a:moveTo>
                <a:lnTo>
                  <a:pt x="858164" y="868296"/>
                </a:lnTo>
                <a:lnTo>
                  <a:pt x="840854" y="1207920"/>
                </a:lnTo>
                <a:lnTo>
                  <a:pt x="401142" y="1467000"/>
                </a:lnTo>
                <a:lnTo>
                  <a:pt x="506531" y="1467000"/>
                </a:lnTo>
                <a:lnTo>
                  <a:pt x="888174" y="1242121"/>
                </a:lnTo>
                <a:lnTo>
                  <a:pt x="893114" y="1233955"/>
                </a:lnTo>
                <a:lnTo>
                  <a:pt x="910856" y="879396"/>
                </a:lnTo>
                <a:lnTo>
                  <a:pt x="1023581" y="539468"/>
                </a:lnTo>
                <a:lnTo>
                  <a:pt x="1024863" y="528919"/>
                </a:lnTo>
                <a:lnTo>
                  <a:pt x="1022099" y="519045"/>
                </a:lnTo>
                <a:lnTo>
                  <a:pt x="1015834" y="510930"/>
                </a:lnTo>
                <a:lnTo>
                  <a:pt x="1006614" y="505660"/>
                </a:lnTo>
                <a:lnTo>
                  <a:pt x="996086" y="504393"/>
                </a:lnTo>
                <a:close/>
              </a:path>
            </a:pathLst>
          </a:custGeom>
          <a:solidFill>
            <a:srgbClr val="313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830613" y="4060754"/>
            <a:ext cx="2774315" cy="1273175"/>
          </a:xfrm>
          <a:custGeom>
            <a:avLst/>
            <a:gdLst/>
            <a:ahLst/>
            <a:cxnLst/>
            <a:rect l="l" t="t" r="r" b="b"/>
            <a:pathLst>
              <a:path w="2774315" h="1273175">
                <a:moveTo>
                  <a:pt x="1749473" y="631090"/>
                </a:moveTo>
                <a:lnTo>
                  <a:pt x="1739145" y="633561"/>
                </a:lnTo>
                <a:lnTo>
                  <a:pt x="1730595" y="639862"/>
                </a:lnTo>
                <a:lnTo>
                  <a:pt x="1725304" y="648647"/>
                </a:lnTo>
                <a:lnTo>
                  <a:pt x="1723692" y="658773"/>
                </a:lnTo>
                <a:lnTo>
                  <a:pt x="1726179" y="669096"/>
                </a:lnTo>
                <a:lnTo>
                  <a:pt x="1946206" y="1142222"/>
                </a:lnTo>
                <a:lnTo>
                  <a:pt x="2144060" y="1214421"/>
                </a:lnTo>
                <a:lnTo>
                  <a:pt x="2713553" y="1272549"/>
                </a:lnTo>
                <a:lnTo>
                  <a:pt x="2714467" y="1272600"/>
                </a:lnTo>
                <a:lnTo>
                  <a:pt x="2715369" y="1272600"/>
                </a:lnTo>
                <a:lnTo>
                  <a:pt x="2748638" y="1216783"/>
                </a:lnTo>
                <a:lnTo>
                  <a:pt x="2694020" y="1216783"/>
                </a:lnTo>
                <a:lnTo>
                  <a:pt x="2156747" y="1162186"/>
                </a:lnTo>
                <a:lnTo>
                  <a:pt x="1986897" y="1102864"/>
                </a:lnTo>
                <a:lnTo>
                  <a:pt x="1774680" y="646528"/>
                </a:lnTo>
                <a:lnTo>
                  <a:pt x="1768381" y="637983"/>
                </a:lnTo>
                <a:lnTo>
                  <a:pt x="1759599" y="632701"/>
                </a:lnTo>
                <a:lnTo>
                  <a:pt x="1749473" y="631090"/>
                </a:lnTo>
                <a:close/>
              </a:path>
              <a:path w="2774315" h="1273175">
                <a:moveTo>
                  <a:pt x="1799403" y="159991"/>
                </a:moveTo>
                <a:lnTo>
                  <a:pt x="1716285" y="159991"/>
                </a:lnTo>
                <a:lnTo>
                  <a:pt x="1931931" y="341334"/>
                </a:lnTo>
                <a:lnTo>
                  <a:pt x="2158334" y="910561"/>
                </a:lnTo>
                <a:lnTo>
                  <a:pt x="2164240" y="916200"/>
                </a:lnTo>
                <a:lnTo>
                  <a:pt x="2716728" y="1106497"/>
                </a:lnTo>
                <a:lnTo>
                  <a:pt x="2694020" y="1216783"/>
                </a:lnTo>
                <a:lnTo>
                  <a:pt x="2748638" y="1216783"/>
                </a:lnTo>
                <a:lnTo>
                  <a:pt x="2773865" y="1094254"/>
                </a:lnTo>
                <a:lnTo>
                  <a:pt x="2774067" y="1084520"/>
                </a:lnTo>
                <a:lnTo>
                  <a:pt x="2770908" y="1075616"/>
                </a:lnTo>
                <a:lnTo>
                  <a:pt x="2764855" y="1068361"/>
                </a:lnTo>
                <a:lnTo>
                  <a:pt x="2756377" y="1063571"/>
                </a:lnTo>
                <a:lnTo>
                  <a:pt x="2200638" y="872143"/>
                </a:lnTo>
                <a:lnTo>
                  <a:pt x="1977524" y="311210"/>
                </a:lnTo>
                <a:lnTo>
                  <a:pt x="1974908" y="307578"/>
                </a:lnTo>
                <a:lnTo>
                  <a:pt x="1799403" y="159991"/>
                </a:lnTo>
                <a:close/>
              </a:path>
              <a:path w="2774315" h="1273175">
                <a:moveTo>
                  <a:pt x="129535" y="45920"/>
                </a:moveTo>
                <a:lnTo>
                  <a:pt x="3957" y="217624"/>
                </a:lnTo>
                <a:lnTo>
                  <a:pt x="0" y="235499"/>
                </a:lnTo>
                <a:lnTo>
                  <a:pt x="2730" y="244248"/>
                </a:lnTo>
                <a:lnTo>
                  <a:pt x="8453" y="251736"/>
                </a:lnTo>
                <a:lnTo>
                  <a:pt x="548889" y="746350"/>
                </a:lnTo>
                <a:lnTo>
                  <a:pt x="554248" y="748776"/>
                </a:lnTo>
                <a:lnTo>
                  <a:pt x="689846" y="762809"/>
                </a:lnTo>
                <a:lnTo>
                  <a:pt x="695739" y="761463"/>
                </a:lnTo>
                <a:lnTo>
                  <a:pt x="782909" y="708047"/>
                </a:lnTo>
                <a:lnTo>
                  <a:pt x="680524" y="708047"/>
                </a:lnTo>
                <a:lnTo>
                  <a:pt x="574251" y="697061"/>
                </a:lnTo>
                <a:lnTo>
                  <a:pt x="61158" y="227441"/>
                </a:lnTo>
                <a:lnTo>
                  <a:pt x="135097" y="111528"/>
                </a:lnTo>
                <a:lnTo>
                  <a:pt x="228220" y="111528"/>
                </a:lnTo>
                <a:lnTo>
                  <a:pt x="136977" y="47469"/>
                </a:lnTo>
                <a:lnTo>
                  <a:pt x="129535" y="45920"/>
                </a:lnTo>
                <a:close/>
              </a:path>
              <a:path w="2774315" h="1273175">
                <a:moveTo>
                  <a:pt x="1147613" y="424278"/>
                </a:moveTo>
                <a:lnTo>
                  <a:pt x="1137648" y="427923"/>
                </a:lnTo>
                <a:lnTo>
                  <a:pt x="680524" y="708047"/>
                </a:lnTo>
                <a:lnTo>
                  <a:pt x="782909" y="708047"/>
                </a:lnTo>
                <a:lnTo>
                  <a:pt x="1165601" y="473541"/>
                </a:lnTo>
                <a:lnTo>
                  <a:pt x="1173375" y="466314"/>
                </a:lnTo>
                <a:lnTo>
                  <a:pt x="1177629" y="456985"/>
                </a:lnTo>
                <a:lnTo>
                  <a:pt x="1178076" y="446740"/>
                </a:lnTo>
                <a:lnTo>
                  <a:pt x="1174427" y="436762"/>
                </a:lnTo>
                <a:lnTo>
                  <a:pt x="1167191" y="428977"/>
                </a:lnTo>
                <a:lnTo>
                  <a:pt x="1157857" y="424722"/>
                </a:lnTo>
                <a:lnTo>
                  <a:pt x="1147613" y="424278"/>
                </a:lnTo>
                <a:close/>
              </a:path>
              <a:path w="2774315" h="1273175">
                <a:moveTo>
                  <a:pt x="228220" y="111528"/>
                </a:moveTo>
                <a:lnTo>
                  <a:pt x="135097" y="111528"/>
                </a:lnTo>
                <a:lnTo>
                  <a:pt x="608795" y="444077"/>
                </a:lnTo>
                <a:lnTo>
                  <a:pt x="616179" y="447716"/>
                </a:lnTo>
                <a:lnTo>
                  <a:pt x="624138" y="448935"/>
                </a:lnTo>
                <a:lnTo>
                  <a:pt x="632099" y="447735"/>
                </a:lnTo>
                <a:lnTo>
                  <a:pt x="639545" y="444077"/>
                </a:lnTo>
                <a:lnTo>
                  <a:pt x="717584" y="389531"/>
                </a:lnTo>
                <a:lnTo>
                  <a:pt x="624200" y="389531"/>
                </a:lnTo>
                <a:lnTo>
                  <a:pt x="228220" y="111528"/>
                </a:lnTo>
                <a:close/>
              </a:path>
              <a:path w="2774315" h="1273175">
                <a:moveTo>
                  <a:pt x="1354793" y="0"/>
                </a:moveTo>
                <a:lnTo>
                  <a:pt x="1344760" y="1190"/>
                </a:lnTo>
                <a:lnTo>
                  <a:pt x="1043071" y="97240"/>
                </a:lnTo>
                <a:lnTo>
                  <a:pt x="1040645" y="98447"/>
                </a:lnTo>
                <a:lnTo>
                  <a:pt x="624200" y="389531"/>
                </a:lnTo>
                <a:lnTo>
                  <a:pt x="717584" y="389531"/>
                </a:lnTo>
                <a:lnTo>
                  <a:pt x="1065753" y="146173"/>
                </a:lnTo>
                <a:lnTo>
                  <a:pt x="1337356" y="59686"/>
                </a:lnTo>
                <a:lnTo>
                  <a:pt x="1395046" y="59686"/>
                </a:lnTo>
                <a:lnTo>
                  <a:pt x="1377678" y="16659"/>
                </a:lnTo>
                <a:lnTo>
                  <a:pt x="1372202" y="8177"/>
                </a:lnTo>
                <a:lnTo>
                  <a:pt x="1364257" y="2476"/>
                </a:lnTo>
                <a:lnTo>
                  <a:pt x="1354793" y="0"/>
                </a:lnTo>
                <a:close/>
              </a:path>
              <a:path w="2774315" h="1273175">
                <a:moveTo>
                  <a:pt x="1395046" y="59686"/>
                </a:moveTo>
                <a:lnTo>
                  <a:pt x="1337356" y="59686"/>
                </a:lnTo>
                <a:lnTo>
                  <a:pt x="1378161" y="160753"/>
                </a:lnTo>
                <a:lnTo>
                  <a:pt x="1382465" y="167956"/>
                </a:lnTo>
                <a:lnTo>
                  <a:pt x="1388621" y="173380"/>
                </a:lnTo>
                <a:lnTo>
                  <a:pt x="1396122" y="176666"/>
                </a:lnTo>
                <a:lnTo>
                  <a:pt x="1404462" y="177453"/>
                </a:lnTo>
                <a:lnTo>
                  <a:pt x="1716285" y="159991"/>
                </a:lnTo>
                <a:lnTo>
                  <a:pt x="1799403" y="159991"/>
                </a:lnTo>
                <a:lnTo>
                  <a:pt x="1755380" y="122970"/>
                </a:lnTo>
                <a:lnTo>
                  <a:pt x="1420591" y="122970"/>
                </a:lnTo>
                <a:lnTo>
                  <a:pt x="1395046" y="59686"/>
                </a:lnTo>
                <a:close/>
              </a:path>
              <a:path w="2774315" h="1273175">
                <a:moveTo>
                  <a:pt x="1730713" y="105521"/>
                </a:moveTo>
                <a:lnTo>
                  <a:pt x="1723893" y="105991"/>
                </a:lnTo>
                <a:lnTo>
                  <a:pt x="1420591" y="122970"/>
                </a:lnTo>
                <a:lnTo>
                  <a:pt x="1755380" y="122970"/>
                </a:lnTo>
                <a:lnTo>
                  <a:pt x="1737393" y="107845"/>
                </a:lnTo>
                <a:lnTo>
                  <a:pt x="1730713" y="105521"/>
                </a:lnTo>
                <a:close/>
              </a:path>
            </a:pathLst>
          </a:custGeom>
          <a:solidFill>
            <a:srgbClr val="313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207108" y="4185096"/>
            <a:ext cx="374015" cy="1478915"/>
          </a:xfrm>
          <a:custGeom>
            <a:avLst/>
            <a:gdLst/>
            <a:ahLst/>
            <a:cxnLst/>
            <a:rect l="l" t="t" r="r" b="b"/>
            <a:pathLst>
              <a:path w="374015" h="1478914">
                <a:moveTo>
                  <a:pt x="31072" y="0"/>
                </a:moveTo>
                <a:lnTo>
                  <a:pt x="20457" y="257"/>
                </a:lnTo>
                <a:lnTo>
                  <a:pt x="10760" y="4598"/>
                </a:lnTo>
                <a:lnTo>
                  <a:pt x="3724" y="12060"/>
                </a:lnTo>
                <a:lnTo>
                  <a:pt x="0" y="21615"/>
                </a:lnTo>
                <a:lnTo>
                  <a:pt x="239" y="32235"/>
                </a:lnTo>
                <a:lnTo>
                  <a:pt x="321308" y="1457493"/>
                </a:lnTo>
                <a:lnTo>
                  <a:pt x="347381" y="1478372"/>
                </a:lnTo>
                <a:lnTo>
                  <a:pt x="349324" y="1478372"/>
                </a:lnTo>
                <a:lnTo>
                  <a:pt x="373744" y="1456359"/>
                </a:lnTo>
                <a:lnTo>
                  <a:pt x="373505" y="1445745"/>
                </a:lnTo>
                <a:lnTo>
                  <a:pt x="52423" y="20475"/>
                </a:lnTo>
                <a:lnTo>
                  <a:pt x="48088" y="10767"/>
                </a:lnTo>
                <a:lnTo>
                  <a:pt x="40627" y="3722"/>
                </a:lnTo>
                <a:lnTo>
                  <a:pt x="31072" y="0"/>
                </a:lnTo>
                <a:close/>
              </a:path>
            </a:pathLst>
          </a:custGeom>
          <a:solidFill>
            <a:srgbClr val="313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175200" y="3145593"/>
            <a:ext cx="731548" cy="861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542968" y="3823973"/>
            <a:ext cx="403860" cy="433705"/>
          </a:xfrm>
          <a:custGeom>
            <a:avLst/>
            <a:gdLst/>
            <a:ahLst/>
            <a:cxnLst/>
            <a:rect l="l" t="t" r="r" b="b"/>
            <a:pathLst>
              <a:path w="403859" h="433704">
                <a:moveTo>
                  <a:pt x="32310" y="0"/>
                </a:moveTo>
                <a:lnTo>
                  <a:pt x="12372" y="12171"/>
                </a:lnTo>
                <a:lnTo>
                  <a:pt x="0" y="32905"/>
                </a:lnTo>
                <a:lnTo>
                  <a:pt x="1" y="57307"/>
                </a:lnTo>
                <a:lnTo>
                  <a:pt x="56211" y="234903"/>
                </a:lnTo>
                <a:lnTo>
                  <a:pt x="336767" y="433316"/>
                </a:lnTo>
                <a:lnTo>
                  <a:pt x="403264" y="329239"/>
                </a:lnTo>
                <a:lnTo>
                  <a:pt x="286348" y="198569"/>
                </a:lnTo>
                <a:lnTo>
                  <a:pt x="222340" y="101617"/>
                </a:lnTo>
                <a:lnTo>
                  <a:pt x="191899" y="67351"/>
                </a:lnTo>
                <a:lnTo>
                  <a:pt x="153201" y="43514"/>
                </a:lnTo>
                <a:lnTo>
                  <a:pt x="55005" y="1287"/>
                </a:lnTo>
                <a:lnTo>
                  <a:pt x="32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14396" y="3796170"/>
            <a:ext cx="459105" cy="488315"/>
          </a:xfrm>
          <a:custGeom>
            <a:avLst/>
            <a:gdLst/>
            <a:ahLst/>
            <a:cxnLst/>
            <a:rect l="l" t="t" r="r" b="b"/>
            <a:pathLst>
              <a:path w="459104" h="488314">
                <a:moveTo>
                  <a:pt x="76638" y="0"/>
                </a:moveTo>
                <a:lnTo>
                  <a:pt x="25162" y="18059"/>
                </a:lnTo>
                <a:lnTo>
                  <a:pt x="2906" y="53209"/>
                </a:lnTo>
                <a:lnTo>
                  <a:pt x="0" y="73216"/>
                </a:lnTo>
                <a:lnTo>
                  <a:pt x="3064" y="93179"/>
                </a:lnTo>
                <a:lnTo>
                  <a:pt x="61039" y="276339"/>
                </a:lnTo>
                <a:lnTo>
                  <a:pt x="64570" y="281178"/>
                </a:lnTo>
                <a:lnTo>
                  <a:pt x="354434" y="486168"/>
                </a:lnTo>
                <a:lnTo>
                  <a:pt x="359845" y="487870"/>
                </a:lnTo>
                <a:lnTo>
                  <a:pt x="367046" y="487870"/>
                </a:lnTo>
                <a:lnTo>
                  <a:pt x="368773" y="487705"/>
                </a:lnTo>
                <a:lnTo>
                  <a:pt x="377650" y="485965"/>
                </a:lnTo>
                <a:lnTo>
                  <a:pt x="383937" y="481685"/>
                </a:lnTo>
                <a:lnTo>
                  <a:pt x="421373" y="423087"/>
                </a:lnTo>
                <a:lnTo>
                  <a:pt x="357889" y="423087"/>
                </a:lnTo>
                <a:lnTo>
                  <a:pt x="107572" y="246062"/>
                </a:lnTo>
                <a:lnTo>
                  <a:pt x="51882" y="70104"/>
                </a:lnTo>
                <a:lnTo>
                  <a:pt x="56162" y="62166"/>
                </a:lnTo>
                <a:lnTo>
                  <a:pt x="61052" y="57721"/>
                </a:lnTo>
                <a:lnTo>
                  <a:pt x="62220" y="56705"/>
                </a:lnTo>
                <a:lnTo>
                  <a:pt x="68240" y="51689"/>
                </a:lnTo>
                <a:lnTo>
                  <a:pt x="201851" y="51689"/>
                </a:lnTo>
                <a:lnTo>
                  <a:pt x="192344" y="46748"/>
                </a:lnTo>
                <a:lnTo>
                  <a:pt x="94135" y="4508"/>
                </a:lnTo>
                <a:lnTo>
                  <a:pt x="76638" y="0"/>
                </a:lnTo>
                <a:close/>
              </a:path>
              <a:path w="459104" h="488314">
                <a:moveTo>
                  <a:pt x="201851" y="51689"/>
                </a:moveTo>
                <a:lnTo>
                  <a:pt x="68240" y="51689"/>
                </a:lnTo>
                <a:lnTo>
                  <a:pt x="73002" y="53670"/>
                </a:lnTo>
                <a:lnTo>
                  <a:pt x="171212" y="95897"/>
                </a:lnTo>
                <a:lnTo>
                  <a:pt x="216883" y="128919"/>
                </a:lnTo>
                <a:lnTo>
                  <a:pt x="293309" y="242189"/>
                </a:lnTo>
                <a:lnTo>
                  <a:pt x="294109" y="243230"/>
                </a:lnTo>
                <a:lnTo>
                  <a:pt x="398351" y="359740"/>
                </a:lnTo>
                <a:lnTo>
                  <a:pt x="357889" y="423087"/>
                </a:lnTo>
                <a:lnTo>
                  <a:pt x="421373" y="423087"/>
                </a:lnTo>
                <a:lnTo>
                  <a:pt x="454371" y="371436"/>
                </a:lnTo>
                <a:lnTo>
                  <a:pt x="457816" y="363393"/>
                </a:lnTo>
                <a:lnTo>
                  <a:pt x="458494" y="354882"/>
                </a:lnTo>
                <a:lnTo>
                  <a:pt x="456459" y="346590"/>
                </a:lnTo>
                <a:lnTo>
                  <a:pt x="451767" y="339204"/>
                </a:lnTo>
                <a:lnTo>
                  <a:pt x="336159" y="209994"/>
                </a:lnTo>
                <a:lnTo>
                  <a:pt x="273218" y="114668"/>
                </a:lnTo>
                <a:lnTo>
                  <a:pt x="256768" y="93265"/>
                </a:lnTo>
                <a:lnTo>
                  <a:pt x="237615" y="74650"/>
                </a:lnTo>
                <a:lnTo>
                  <a:pt x="216045" y="59064"/>
                </a:lnTo>
                <a:lnTo>
                  <a:pt x="201851" y="51689"/>
                </a:lnTo>
                <a:close/>
              </a:path>
            </a:pathLst>
          </a:custGeom>
          <a:solidFill>
            <a:srgbClr val="313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548334" y="5087134"/>
            <a:ext cx="521334" cy="215900"/>
          </a:xfrm>
          <a:custGeom>
            <a:avLst/>
            <a:gdLst/>
            <a:ahLst/>
            <a:cxnLst/>
            <a:rect l="l" t="t" r="r" b="b"/>
            <a:pathLst>
              <a:path w="521334" h="215900">
                <a:moveTo>
                  <a:pt x="364641" y="0"/>
                </a:moveTo>
                <a:lnTo>
                  <a:pt x="341930" y="570"/>
                </a:lnTo>
                <a:lnTo>
                  <a:pt x="319450" y="4463"/>
                </a:lnTo>
                <a:lnTo>
                  <a:pt x="297459" y="11653"/>
                </a:lnTo>
                <a:lnTo>
                  <a:pt x="189865" y="55468"/>
                </a:lnTo>
                <a:lnTo>
                  <a:pt x="25590" y="83840"/>
                </a:lnTo>
                <a:lnTo>
                  <a:pt x="0" y="208490"/>
                </a:lnTo>
                <a:lnTo>
                  <a:pt x="359206" y="215488"/>
                </a:lnTo>
                <a:lnTo>
                  <a:pt x="505942" y="100718"/>
                </a:lnTo>
                <a:lnTo>
                  <a:pt x="519727" y="80585"/>
                </a:lnTo>
                <a:lnTo>
                  <a:pt x="521231" y="56485"/>
                </a:lnTo>
                <a:lnTo>
                  <a:pt x="511655" y="35179"/>
                </a:lnTo>
                <a:lnTo>
                  <a:pt x="492201" y="23426"/>
                </a:lnTo>
                <a:lnTo>
                  <a:pt x="387324" y="2775"/>
                </a:lnTo>
                <a:lnTo>
                  <a:pt x="364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520542" y="5060426"/>
            <a:ext cx="576580" cy="269240"/>
          </a:xfrm>
          <a:custGeom>
            <a:avLst/>
            <a:gdLst/>
            <a:ahLst/>
            <a:cxnLst/>
            <a:rect l="l" t="t" r="r" b="b"/>
            <a:pathLst>
              <a:path w="576580" h="269239">
                <a:moveTo>
                  <a:pt x="393765" y="0"/>
                </a:moveTo>
                <a:lnTo>
                  <a:pt x="367156" y="671"/>
                </a:lnTo>
                <a:lnTo>
                  <a:pt x="340833" y="5215"/>
                </a:lnTo>
                <a:lnTo>
                  <a:pt x="315163" y="13590"/>
                </a:lnTo>
                <a:lnTo>
                  <a:pt x="210248" y="56313"/>
                </a:lnTo>
                <a:lnTo>
                  <a:pt x="48831" y="84190"/>
                </a:lnTo>
                <a:lnTo>
                  <a:pt x="0" y="237606"/>
                </a:lnTo>
                <a:lnTo>
                  <a:pt x="1943" y="245696"/>
                </a:lnTo>
                <a:lnTo>
                  <a:pt x="11861" y="258104"/>
                </a:lnTo>
                <a:lnTo>
                  <a:pt x="19329" y="261787"/>
                </a:lnTo>
                <a:lnTo>
                  <a:pt x="386994" y="268949"/>
                </a:lnTo>
                <a:lnTo>
                  <a:pt x="392963" y="268949"/>
                </a:lnTo>
                <a:lnTo>
                  <a:pt x="398767" y="266955"/>
                </a:lnTo>
                <a:lnTo>
                  <a:pt x="464846" y="215266"/>
                </a:lnTo>
                <a:lnTo>
                  <a:pt x="378015" y="215266"/>
                </a:lnTo>
                <a:lnTo>
                  <a:pt x="60464" y="209082"/>
                </a:lnTo>
                <a:lnTo>
                  <a:pt x="75920" y="133796"/>
                </a:lnTo>
                <a:lnTo>
                  <a:pt x="224104" y="108218"/>
                </a:lnTo>
                <a:lnTo>
                  <a:pt x="225958" y="107685"/>
                </a:lnTo>
                <a:lnTo>
                  <a:pt x="335343" y="63133"/>
                </a:lnTo>
                <a:lnTo>
                  <a:pt x="353593" y="57169"/>
                </a:lnTo>
                <a:lnTo>
                  <a:pt x="372283" y="53926"/>
                </a:lnTo>
                <a:lnTo>
                  <a:pt x="391155" y="53436"/>
                </a:lnTo>
                <a:lnTo>
                  <a:pt x="565721" y="53436"/>
                </a:lnTo>
                <a:lnTo>
                  <a:pt x="556501" y="40932"/>
                </a:lnTo>
                <a:lnTo>
                  <a:pt x="542161" y="30049"/>
                </a:lnTo>
                <a:lnTo>
                  <a:pt x="525157" y="23890"/>
                </a:lnTo>
                <a:lnTo>
                  <a:pt x="420293" y="3240"/>
                </a:lnTo>
                <a:lnTo>
                  <a:pt x="393765" y="0"/>
                </a:lnTo>
                <a:close/>
              </a:path>
              <a:path w="576580" h="269239">
                <a:moveTo>
                  <a:pt x="565721" y="53436"/>
                </a:moveTo>
                <a:lnTo>
                  <a:pt x="391155" y="53436"/>
                </a:lnTo>
                <a:lnTo>
                  <a:pt x="409955" y="55729"/>
                </a:lnTo>
                <a:lnTo>
                  <a:pt x="519976" y="77395"/>
                </a:lnTo>
                <a:lnTo>
                  <a:pt x="522033" y="84977"/>
                </a:lnTo>
                <a:lnTo>
                  <a:pt x="523938" y="92915"/>
                </a:lnTo>
                <a:lnTo>
                  <a:pt x="522985" y="101881"/>
                </a:lnTo>
                <a:lnTo>
                  <a:pt x="378015" y="215266"/>
                </a:lnTo>
                <a:lnTo>
                  <a:pt x="464846" y="215266"/>
                </a:lnTo>
                <a:lnTo>
                  <a:pt x="550214" y="148490"/>
                </a:lnTo>
                <a:lnTo>
                  <a:pt x="564025" y="133759"/>
                </a:lnTo>
                <a:lnTo>
                  <a:pt x="572935" y="115614"/>
                </a:lnTo>
                <a:lnTo>
                  <a:pt x="576539" y="95296"/>
                </a:lnTo>
                <a:lnTo>
                  <a:pt x="574433" y="74042"/>
                </a:lnTo>
                <a:lnTo>
                  <a:pt x="567487" y="55832"/>
                </a:lnTo>
                <a:lnTo>
                  <a:pt x="565721" y="53436"/>
                </a:lnTo>
                <a:close/>
              </a:path>
            </a:pathLst>
          </a:custGeom>
          <a:solidFill>
            <a:srgbClr val="313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99378" y="5498616"/>
            <a:ext cx="856615" cy="309880"/>
          </a:xfrm>
          <a:custGeom>
            <a:avLst/>
            <a:gdLst/>
            <a:ahLst/>
            <a:cxnLst/>
            <a:rect l="l" t="t" r="r" b="b"/>
            <a:pathLst>
              <a:path w="856615" h="309879">
                <a:moveTo>
                  <a:pt x="29146" y="223759"/>
                </a:moveTo>
                <a:lnTo>
                  <a:pt x="18545" y="224838"/>
                </a:lnTo>
                <a:lnTo>
                  <a:pt x="9544" y="229750"/>
                </a:lnTo>
                <a:lnTo>
                  <a:pt x="3057" y="237697"/>
                </a:lnTo>
                <a:lnTo>
                  <a:pt x="0" y="247877"/>
                </a:lnTo>
                <a:lnTo>
                  <a:pt x="1108" y="258433"/>
                </a:lnTo>
                <a:lnTo>
                  <a:pt x="367969" y="309599"/>
                </a:lnTo>
                <a:lnTo>
                  <a:pt x="368807" y="309637"/>
                </a:lnTo>
                <a:lnTo>
                  <a:pt x="374180" y="309637"/>
                </a:lnTo>
                <a:lnTo>
                  <a:pt x="378663" y="308481"/>
                </a:lnTo>
                <a:lnTo>
                  <a:pt x="473863" y="255471"/>
                </a:lnTo>
                <a:lnTo>
                  <a:pt x="363893" y="255471"/>
                </a:lnTo>
                <a:lnTo>
                  <a:pt x="29146" y="223759"/>
                </a:lnTo>
                <a:close/>
              </a:path>
              <a:path w="856615" h="309879">
                <a:moveTo>
                  <a:pt x="827126" y="0"/>
                </a:moveTo>
                <a:lnTo>
                  <a:pt x="817016" y="3236"/>
                </a:lnTo>
                <a:lnTo>
                  <a:pt x="363893" y="255471"/>
                </a:lnTo>
                <a:lnTo>
                  <a:pt x="473863" y="255471"/>
                </a:lnTo>
                <a:lnTo>
                  <a:pt x="843026" y="49972"/>
                </a:lnTo>
                <a:lnTo>
                  <a:pt x="851104" y="43071"/>
                </a:lnTo>
                <a:lnTo>
                  <a:pt x="855746" y="33928"/>
                </a:lnTo>
                <a:lnTo>
                  <a:pt x="856618" y="23710"/>
                </a:lnTo>
                <a:lnTo>
                  <a:pt x="853389" y="13587"/>
                </a:lnTo>
                <a:lnTo>
                  <a:pt x="846486" y="5508"/>
                </a:lnTo>
                <a:lnTo>
                  <a:pt x="837341" y="868"/>
                </a:lnTo>
                <a:lnTo>
                  <a:pt x="827126" y="0"/>
                </a:lnTo>
                <a:close/>
              </a:path>
            </a:pathLst>
          </a:custGeom>
          <a:solidFill>
            <a:srgbClr val="313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554507" y="3727321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59994" y="0"/>
                </a:moveTo>
                <a:lnTo>
                  <a:pt x="311145" y="3286"/>
                </a:lnTo>
                <a:lnTo>
                  <a:pt x="264293" y="12859"/>
                </a:lnTo>
                <a:lnTo>
                  <a:pt x="219868" y="28290"/>
                </a:lnTo>
                <a:lnTo>
                  <a:pt x="178298" y="49149"/>
                </a:lnTo>
                <a:lnTo>
                  <a:pt x="140012" y="75009"/>
                </a:lnTo>
                <a:lnTo>
                  <a:pt x="105440" y="105440"/>
                </a:lnTo>
                <a:lnTo>
                  <a:pt x="75009" y="140012"/>
                </a:lnTo>
                <a:lnTo>
                  <a:pt x="49149" y="178298"/>
                </a:lnTo>
                <a:lnTo>
                  <a:pt x="28290" y="219868"/>
                </a:lnTo>
                <a:lnTo>
                  <a:pt x="12859" y="264293"/>
                </a:lnTo>
                <a:lnTo>
                  <a:pt x="3286" y="311145"/>
                </a:lnTo>
                <a:lnTo>
                  <a:pt x="0" y="359994"/>
                </a:lnTo>
                <a:lnTo>
                  <a:pt x="3286" y="408843"/>
                </a:lnTo>
                <a:lnTo>
                  <a:pt x="12859" y="455695"/>
                </a:lnTo>
                <a:lnTo>
                  <a:pt x="28290" y="500121"/>
                </a:lnTo>
                <a:lnTo>
                  <a:pt x="49149" y="541693"/>
                </a:lnTo>
                <a:lnTo>
                  <a:pt x="75009" y="579980"/>
                </a:lnTo>
                <a:lnTo>
                  <a:pt x="105440" y="614554"/>
                </a:lnTo>
                <a:lnTo>
                  <a:pt x="140012" y="644986"/>
                </a:lnTo>
                <a:lnTo>
                  <a:pt x="178298" y="670847"/>
                </a:lnTo>
                <a:lnTo>
                  <a:pt x="219868" y="691708"/>
                </a:lnTo>
                <a:lnTo>
                  <a:pt x="264293" y="707140"/>
                </a:lnTo>
                <a:lnTo>
                  <a:pt x="311145" y="716714"/>
                </a:lnTo>
                <a:lnTo>
                  <a:pt x="359994" y="720001"/>
                </a:lnTo>
                <a:lnTo>
                  <a:pt x="408843" y="716714"/>
                </a:lnTo>
                <a:lnTo>
                  <a:pt x="455694" y="707140"/>
                </a:lnTo>
                <a:lnTo>
                  <a:pt x="500119" y="691708"/>
                </a:lnTo>
                <a:lnTo>
                  <a:pt x="541689" y="670847"/>
                </a:lnTo>
                <a:lnTo>
                  <a:pt x="579975" y="644986"/>
                </a:lnTo>
                <a:lnTo>
                  <a:pt x="614548" y="614554"/>
                </a:lnTo>
                <a:lnTo>
                  <a:pt x="644978" y="579980"/>
                </a:lnTo>
                <a:lnTo>
                  <a:pt x="670838" y="541693"/>
                </a:lnTo>
                <a:lnTo>
                  <a:pt x="691698" y="500121"/>
                </a:lnTo>
                <a:lnTo>
                  <a:pt x="707129" y="455695"/>
                </a:lnTo>
                <a:lnTo>
                  <a:pt x="716702" y="408843"/>
                </a:lnTo>
                <a:lnTo>
                  <a:pt x="719988" y="359994"/>
                </a:lnTo>
                <a:lnTo>
                  <a:pt x="716702" y="311145"/>
                </a:lnTo>
                <a:lnTo>
                  <a:pt x="707129" y="264293"/>
                </a:lnTo>
                <a:lnTo>
                  <a:pt x="691698" y="219868"/>
                </a:lnTo>
                <a:lnTo>
                  <a:pt x="670838" y="178298"/>
                </a:lnTo>
                <a:lnTo>
                  <a:pt x="644978" y="140012"/>
                </a:lnTo>
                <a:lnTo>
                  <a:pt x="614548" y="105440"/>
                </a:lnTo>
                <a:lnTo>
                  <a:pt x="579975" y="75009"/>
                </a:lnTo>
                <a:lnTo>
                  <a:pt x="541689" y="49149"/>
                </a:lnTo>
                <a:lnTo>
                  <a:pt x="500119" y="28290"/>
                </a:lnTo>
                <a:lnTo>
                  <a:pt x="455694" y="12859"/>
                </a:lnTo>
                <a:lnTo>
                  <a:pt x="408843" y="3286"/>
                </a:lnTo>
                <a:lnTo>
                  <a:pt x="359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527746" y="3700572"/>
            <a:ext cx="774065" cy="774065"/>
          </a:xfrm>
          <a:custGeom>
            <a:avLst/>
            <a:gdLst/>
            <a:ahLst/>
            <a:cxnLst/>
            <a:rect l="l" t="t" r="r" b="b"/>
            <a:pathLst>
              <a:path w="774065" h="774064">
                <a:moveTo>
                  <a:pt x="386753" y="0"/>
                </a:moveTo>
                <a:lnTo>
                  <a:pt x="338306" y="3018"/>
                </a:lnTo>
                <a:lnTo>
                  <a:pt x="291636" y="11832"/>
                </a:lnTo>
                <a:lnTo>
                  <a:pt x="247108" y="26074"/>
                </a:lnTo>
                <a:lnTo>
                  <a:pt x="205088" y="45380"/>
                </a:lnTo>
                <a:lnTo>
                  <a:pt x="165941" y="69385"/>
                </a:lnTo>
                <a:lnTo>
                  <a:pt x="130031" y="97723"/>
                </a:lnTo>
                <a:lnTo>
                  <a:pt x="97724" y="130029"/>
                </a:lnTo>
                <a:lnTo>
                  <a:pt x="69385" y="165938"/>
                </a:lnTo>
                <a:lnTo>
                  <a:pt x="45380" y="205084"/>
                </a:lnTo>
                <a:lnTo>
                  <a:pt x="26074" y="247103"/>
                </a:lnTo>
                <a:lnTo>
                  <a:pt x="11832" y="291628"/>
                </a:lnTo>
                <a:lnTo>
                  <a:pt x="3018" y="338296"/>
                </a:lnTo>
                <a:lnTo>
                  <a:pt x="0" y="386740"/>
                </a:lnTo>
                <a:lnTo>
                  <a:pt x="3018" y="435187"/>
                </a:lnTo>
                <a:lnTo>
                  <a:pt x="11832" y="481856"/>
                </a:lnTo>
                <a:lnTo>
                  <a:pt x="26074" y="526384"/>
                </a:lnTo>
                <a:lnTo>
                  <a:pt x="45380" y="568404"/>
                </a:lnTo>
                <a:lnTo>
                  <a:pt x="69385" y="607552"/>
                </a:lnTo>
                <a:lnTo>
                  <a:pt x="97724" y="643462"/>
                </a:lnTo>
                <a:lnTo>
                  <a:pt x="130031" y="675769"/>
                </a:lnTo>
                <a:lnTo>
                  <a:pt x="165941" y="704107"/>
                </a:lnTo>
                <a:lnTo>
                  <a:pt x="205088" y="728112"/>
                </a:lnTo>
                <a:lnTo>
                  <a:pt x="247108" y="747418"/>
                </a:lnTo>
                <a:lnTo>
                  <a:pt x="291636" y="761661"/>
                </a:lnTo>
                <a:lnTo>
                  <a:pt x="338306" y="770474"/>
                </a:lnTo>
                <a:lnTo>
                  <a:pt x="386753" y="773493"/>
                </a:lnTo>
                <a:lnTo>
                  <a:pt x="435199" y="770474"/>
                </a:lnTo>
                <a:lnTo>
                  <a:pt x="481869" y="761661"/>
                </a:lnTo>
                <a:lnTo>
                  <a:pt x="526397" y="747418"/>
                </a:lnTo>
                <a:lnTo>
                  <a:pt x="568417" y="728112"/>
                </a:lnTo>
                <a:lnTo>
                  <a:pt x="581666" y="719988"/>
                </a:lnTo>
                <a:lnTo>
                  <a:pt x="386753" y="719988"/>
                </a:lnTo>
                <a:lnTo>
                  <a:pt x="337573" y="716368"/>
                </a:lnTo>
                <a:lnTo>
                  <a:pt x="290613" y="705855"/>
                </a:lnTo>
                <a:lnTo>
                  <a:pt x="246390" y="688968"/>
                </a:lnTo>
                <a:lnTo>
                  <a:pt x="205424" y="666226"/>
                </a:lnTo>
                <a:lnTo>
                  <a:pt x="168236" y="638149"/>
                </a:lnTo>
                <a:lnTo>
                  <a:pt x="135343" y="605257"/>
                </a:lnTo>
                <a:lnTo>
                  <a:pt x="107266" y="568068"/>
                </a:lnTo>
                <a:lnTo>
                  <a:pt x="84525" y="527103"/>
                </a:lnTo>
                <a:lnTo>
                  <a:pt x="67638" y="482880"/>
                </a:lnTo>
                <a:lnTo>
                  <a:pt x="57124" y="435919"/>
                </a:lnTo>
                <a:lnTo>
                  <a:pt x="53505" y="386740"/>
                </a:lnTo>
                <a:lnTo>
                  <a:pt x="57124" y="337564"/>
                </a:lnTo>
                <a:lnTo>
                  <a:pt x="67638" y="290606"/>
                </a:lnTo>
                <a:lnTo>
                  <a:pt x="84525" y="246385"/>
                </a:lnTo>
                <a:lnTo>
                  <a:pt x="107266" y="205421"/>
                </a:lnTo>
                <a:lnTo>
                  <a:pt x="135343" y="168234"/>
                </a:lnTo>
                <a:lnTo>
                  <a:pt x="168236" y="135342"/>
                </a:lnTo>
                <a:lnTo>
                  <a:pt x="205424" y="107266"/>
                </a:lnTo>
                <a:lnTo>
                  <a:pt x="246390" y="84525"/>
                </a:lnTo>
                <a:lnTo>
                  <a:pt x="290613" y="67638"/>
                </a:lnTo>
                <a:lnTo>
                  <a:pt x="337573" y="57124"/>
                </a:lnTo>
                <a:lnTo>
                  <a:pt x="386753" y="53505"/>
                </a:lnTo>
                <a:lnTo>
                  <a:pt x="581667" y="53505"/>
                </a:lnTo>
                <a:lnTo>
                  <a:pt x="568417" y="45380"/>
                </a:lnTo>
                <a:lnTo>
                  <a:pt x="526397" y="26074"/>
                </a:lnTo>
                <a:lnTo>
                  <a:pt x="481869" y="11832"/>
                </a:lnTo>
                <a:lnTo>
                  <a:pt x="435199" y="3018"/>
                </a:lnTo>
                <a:lnTo>
                  <a:pt x="386753" y="0"/>
                </a:lnTo>
                <a:close/>
              </a:path>
              <a:path w="774065" h="774064">
                <a:moveTo>
                  <a:pt x="581667" y="53505"/>
                </a:moveTo>
                <a:lnTo>
                  <a:pt x="386753" y="53505"/>
                </a:lnTo>
                <a:lnTo>
                  <a:pt x="435932" y="57124"/>
                </a:lnTo>
                <a:lnTo>
                  <a:pt x="482893" y="67638"/>
                </a:lnTo>
                <a:lnTo>
                  <a:pt x="527115" y="84525"/>
                </a:lnTo>
                <a:lnTo>
                  <a:pt x="568081" y="107266"/>
                </a:lnTo>
                <a:lnTo>
                  <a:pt x="605270" y="135342"/>
                </a:lnTo>
                <a:lnTo>
                  <a:pt x="638162" y="168234"/>
                </a:lnTo>
                <a:lnTo>
                  <a:pt x="666239" y="205421"/>
                </a:lnTo>
                <a:lnTo>
                  <a:pt x="688980" y="246385"/>
                </a:lnTo>
                <a:lnTo>
                  <a:pt x="705868" y="290606"/>
                </a:lnTo>
                <a:lnTo>
                  <a:pt x="716381" y="337564"/>
                </a:lnTo>
                <a:lnTo>
                  <a:pt x="720001" y="386740"/>
                </a:lnTo>
                <a:lnTo>
                  <a:pt x="716381" y="435919"/>
                </a:lnTo>
                <a:lnTo>
                  <a:pt x="705868" y="482880"/>
                </a:lnTo>
                <a:lnTo>
                  <a:pt x="688980" y="527103"/>
                </a:lnTo>
                <a:lnTo>
                  <a:pt x="666239" y="568068"/>
                </a:lnTo>
                <a:lnTo>
                  <a:pt x="638162" y="605257"/>
                </a:lnTo>
                <a:lnTo>
                  <a:pt x="605270" y="638149"/>
                </a:lnTo>
                <a:lnTo>
                  <a:pt x="568081" y="666226"/>
                </a:lnTo>
                <a:lnTo>
                  <a:pt x="527115" y="688968"/>
                </a:lnTo>
                <a:lnTo>
                  <a:pt x="482893" y="705855"/>
                </a:lnTo>
                <a:lnTo>
                  <a:pt x="435932" y="716368"/>
                </a:lnTo>
                <a:lnTo>
                  <a:pt x="386753" y="719988"/>
                </a:lnTo>
                <a:lnTo>
                  <a:pt x="581666" y="719988"/>
                </a:lnTo>
                <a:lnTo>
                  <a:pt x="643474" y="675769"/>
                </a:lnTo>
                <a:lnTo>
                  <a:pt x="675781" y="643462"/>
                </a:lnTo>
                <a:lnTo>
                  <a:pt x="704120" y="607552"/>
                </a:lnTo>
                <a:lnTo>
                  <a:pt x="728125" y="568404"/>
                </a:lnTo>
                <a:lnTo>
                  <a:pt x="747431" y="526384"/>
                </a:lnTo>
                <a:lnTo>
                  <a:pt x="761674" y="481856"/>
                </a:lnTo>
                <a:lnTo>
                  <a:pt x="770487" y="435187"/>
                </a:lnTo>
                <a:lnTo>
                  <a:pt x="773506" y="386740"/>
                </a:lnTo>
                <a:lnTo>
                  <a:pt x="770487" y="338296"/>
                </a:lnTo>
                <a:lnTo>
                  <a:pt x="761674" y="291628"/>
                </a:lnTo>
                <a:lnTo>
                  <a:pt x="747431" y="247103"/>
                </a:lnTo>
                <a:lnTo>
                  <a:pt x="728125" y="205084"/>
                </a:lnTo>
                <a:lnTo>
                  <a:pt x="704120" y="165938"/>
                </a:lnTo>
                <a:lnTo>
                  <a:pt x="675781" y="130029"/>
                </a:lnTo>
                <a:lnTo>
                  <a:pt x="643474" y="97723"/>
                </a:lnTo>
                <a:lnTo>
                  <a:pt x="607565" y="69385"/>
                </a:lnTo>
                <a:lnTo>
                  <a:pt x="581667" y="53505"/>
                </a:lnTo>
                <a:close/>
              </a:path>
            </a:pathLst>
          </a:custGeom>
          <a:solidFill>
            <a:srgbClr val="313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847630" y="3715029"/>
            <a:ext cx="197485" cy="340995"/>
          </a:xfrm>
          <a:custGeom>
            <a:avLst/>
            <a:gdLst/>
            <a:ahLst/>
            <a:cxnLst/>
            <a:rect l="l" t="t" r="r" b="b"/>
            <a:pathLst>
              <a:path w="197484" h="340995">
                <a:moveTo>
                  <a:pt x="170581" y="0"/>
                </a:moveTo>
                <a:lnTo>
                  <a:pt x="134201" y="14018"/>
                </a:lnTo>
                <a:lnTo>
                  <a:pt x="88769" y="42723"/>
                </a:lnTo>
                <a:lnTo>
                  <a:pt x="52777" y="76993"/>
                </a:lnTo>
                <a:lnTo>
                  <a:pt x="25937" y="116519"/>
                </a:lnTo>
                <a:lnTo>
                  <a:pt x="0" y="204962"/>
                </a:lnTo>
                <a:lnTo>
                  <a:pt x="565" y="263443"/>
                </a:lnTo>
                <a:lnTo>
                  <a:pt x="8196" y="305604"/>
                </a:lnTo>
                <a:lnTo>
                  <a:pt x="30646" y="339623"/>
                </a:lnTo>
                <a:lnTo>
                  <a:pt x="38591" y="340834"/>
                </a:lnTo>
                <a:lnTo>
                  <a:pt x="41639" y="340834"/>
                </a:lnTo>
                <a:lnTo>
                  <a:pt x="63749" y="304931"/>
                </a:lnTo>
                <a:lnTo>
                  <a:pt x="59906" y="291705"/>
                </a:lnTo>
                <a:lnTo>
                  <a:pt x="53861" y="257986"/>
                </a:lnTo>
                <a:lnTo>
                  <a:pt x="53214" y="211026"/>
                </a:lnTo>
                <a:lnTo>
                  <a:pt x="65565" y="158081"/>
                </a:lnTo>
                <a:lnTo>
                  <a:pt x="93667" y="111504"/>
                </a:lnTo>
                <a:lnTo>
                  <a:pt x="121977" y="84669"/>
                </a:lnTo>
                <a:lnTo>
                  <a:pt x="159165" y="61347"/>
                </a:lnTo>
                <a:lnTo>
                  <a:pt x="180640" y="51464"/>
                </a:lnTo>
                <a:lnTo>
                  <a:pt x="189451" y="45537"/>
                </a:lnTo>
                <a:lnTo>
                  <a:pt x="195112" y="36985"/>
                </a:lnTo>
                <a:lnTo>
                  <a:pt x="197153" y="26935"/>
                </a:lnTo>
                <a:lnTo>
                  <a:pt x="195105" y="16514"/>
                </a:lnTo>
                <a:lnTo>
                  <a:pt x="189180" y="7701"/>
                </a:lnTo>
                <a:lnTo>
                  <a:pt x="180631" y="2044"/>
                </a:lnTo>
                <a:lnTo>
                  <a:pt x="170581" y="0"/>
                </a:lnTo>
                <a:close/>
              </a:path>
            </a:pathLst>
          </a:custGeom>
          <a:solidFill>
            <a:srgbClr val="313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859563" y="4002406"/>
            <a:ext cx="285115" cy="419100"/>
          </a:xfrm>
          <a:custGeom>
            <a:avLst/>
            <a:gdLst/>
            <a:ahLst/>
            <a:cxnLst/>
            <a:rect l="l" t="t" r="r" b="b"/>
            <a:pathLst>
              <a:path w="285115" h="419100">
                <a:moveTo>
                  <a:pt x="25054" y="0"/>
                </a:moveTo>
                <a:lnTo>
                  <a:pt x="15142" y="2578"/>
                </a:lnTo>
                <a:lnTo>
                  <a:pt x="6923" y="8696"/>
                </a:lnTo>
                <a:lnTo>
                  <a:pt x="1485" y="17809"/>
                </a:lnTo>
                <a:lnTo>
                  <a:pt x="0" y="28326"/>
                </a:lnTo>
                <a:lnTo>
                  <a:pt x="2567" y="38250"/>
                </a:lnTo>
                <a:lnTo>
                  <a:pt x="8664" y="46487"/>
                </a:lnTo>
                <a:lnTo>
                  <a:pt x="17766" y="51946"/>
                </a:lnTo>
                <a:lnTo>
                  <a:pt x="31663" y="57527"/>
                </a:lnTo>
                <a:lnTo>
                  <a:pt x="66124" y="73990"/>
                </a:lnTo>
                <a:lnTo>
                  <a:pt x="112106" y="101546"/>
                </a:lnTo>
                <a:lnTo>
                  <a:pt x="160565" y="140402"/>
                </a:lnTo>
                <a:lnTo>
                  <a:pt x="194663" y="179200"/>
                </a:lnTo>
                <a:lnTo>
                  <a:pt x="218236" y="220323"/>
                </a:lnTo>
                <a:lnTo>
                  <a:pt x="231040" y="289783"/>
                </a:lnTo>
                <a:lnTo>
                  <a:pt x="228987" y="335877"/>
                </a:lnTo>
                <a:lnTo>
                  <a:pt x="217994" y="382845"/>
                </a:lnTo>
                <a:lnTo>
                  <a:pt x="216476" y="393353"/>
                </a:lnTo>
                <a:lnTo>
                  <a:pt x="240207" y="418570"/>
                </a:lnTo>
                <a:lnTo>
                  <a:pt x="243191" y="418570"/>
                </a:lnTo>
                <a:lnTo>
                  <a:pt x="281611" y="345663"/>
                </a:lnTo>
                <a:lnTo>
                  <a:pt x="284607" y="290162"/>
                </a:lnTo>
                <a:lnTo>
                  <a:pt x="279234" y="239559"/>
                </a:lnTo>
                <a:lnTo>
                  <a:pt x="267346" y="199114"/>
                </a:lnTo>
                <a:lnTo>
                  <a:pt x="238576" y="148628"/>
                </a:lnTo>
                <a:lnTo>
                  <a:pt x="197509" y="101705"/>
                </a:lnTo>
                <a:lnTo>
                  <a:pt x="142851" y="57711"/>
                </a:lnTo>
                <a:lnTo>
                  <a:pt x="91370" y="26739"/>
                </a:lnTo>
                <a:lnTo>
                  <a:pt x="52475" y="8199"/>
                </a:lnTo>
                <a:lnTo>
                  <a:pt x="35571" y="1502"/>
                </a:lnTo>
                <a:lnTo>
                  <a:pt x="25054" y="0"/>
                </a:lnTo>
                <a:close/>
              </a:path>
            </a:pathLst>
          </a:custGeom>
          <a:solidFill>
            <a:srgbClr val="313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528079" y="4002671"/>
            <a:ext cx="384810" cy="162560"/>
          </a:xfrm>
          <a:custGeom>
            <a:avLst/>
            <a:gdLst/>
            <a:ahLst/>
            <a:cxnLst/>
            <a:rect l="l" t="t" r="r" b="b"/>
            <a:pathLst>
              <a:path w="384809" h="162560">
                <a:moveTo>
                  <a:pt x="22259" y="88193"/>
                </a:moveTo>
                <a:lnTo>
                  <a:pt x="0" y="118786"/>
                </a:lnTo>
                <a:lnTo>
                  <a:pt x="3501" y="128425"/>
                </a:lnTo>
                <a:lnTo>
                  <a:pt x="50793" y="155952"/>
                </a:lnTo>
                <a:lnTo>
                  <a:pt x="98759" y="162544"/>
                </a:lnTo>
                <a:lnTo>
                  <a:pt x="103370" y="162544"/>
                </a:lnTo>
                <a:lnTo>
                  <a:pt x="162509" y="153962"/>
                </a:lnTo>
                <a:lnTo>
                  <a:pt x="217441" y="135924"/>
                </a:lnTo>
                <a:lnTo>
                  <a:pt x="275981" y="108729"/>
                </a:lnTo>
                <a:lnTo>
                  <a:pt x="89476" y="108729"/>
                </a:lnTo>
                <a:lnTo>
                  <a:pt x="71635" y="106113"/>
                </a:lnTo>
                <a:lnTo>
                  <a:pt x="55848" y="100861"/>
                </a:lnTo>
                <a:lnTo>
                  <a:pt x="42156" y="92986"/>
                </a:lnTo>
                <a:lnTo>
                  <a:pt x="32505" y="88558"/>
                </a:lnTo>
                <a:lnTo>
                  <a:pt x="22259" y="88193"/>
                </a:lnTo>
                <a:close/>
              </a:path>
              <a:path w="384809" h="162560">
                <a:moveTo>
                  <a:pt x="362010" y="0"/>
                </a:moveTo>
                <a:lnTo>
                  <a:pt x="351771" y="494"/>
                </a:lnTo>
                <a:lnTo>
                  <a:pt x="342168" y="5038"/>
                </a:lnTo>
                <a:lnTo>
                  <a:pt x="330007" y="13655"/>
                </a:lnTo>
                <a:lnTo>
                  <a:pt x="298203" y="34402"/>
                </a:lnTo>
                <a:lnTo>
                  <a:pt x="252231" y="60772"/>
                </a:lnTo>
                <a:lnTo>
                  <a:pt x="197565" y="86255"/>
                </a:lnTo>
                <a:lnTo>
                  <a:pt x="150664" y="101790"/>
                </a:lnTo>
                <a:lnTo>
                  <a:pt x="109326" y="108696"/>
                </a:lnTo>
                <a:lnTo>
                  <a:pt x="89476" y="108729"/>
                </a:lnTo>
                <a:lnTo>
                  <a:pt x="275981" y="108729"/>
                </a:lnTo>
                <a:lnTo>
                  <a:pt x="325812" y="80295"/>
                </a:lnTo>
                <a:lnTo>
                  <a:pt x="360111" y="57915"/>
                </a:lnTo>
                <a:lnTo>
                  <a:pt x="384643" y="30287"/>
                </a:lnTo>
                <a:lnTo>
                  <a:pt x="384143" y="20047"/>
                </a:lnTo>
                <a:lnTo>
                  <a:pt x="379595" y="10448"/>
                </a:lnTo>
                <a:lnTo>
                  <a:pt x="371684" y="3377"/>
                </a:lnTo>
                <a:lnTo>
                  <a:pt x="362010" y="0"/>
                </a:lnTo>
                <a:close/>
              </a:path>
            </a:pathLst>
          </a:custGeom>
          <a:solidFill>
            <a:srgbClr val="313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661659" y="3710089"/>
            <a:ext cx="197485" cy="440690"/>
          </a:xfrm>
          <a:custGeom>
            <a:avLst/>
            <a:gdLst/>
            <a:ahLst/>
            <a:cxnLst/>
            <a:rect l="l" t="t" r="r" b="b"/>
            <a:pathLst>
              <a:path w="197484" h="440689">
                <a:moveTo>
                  <a:pt x="169228" y="0"/>
                </a:moveTo>
                <a:lnTo>
                  <a:pt x="115247" y="29066"/>
                </a:lnTo>
                <a:lnTo>
                  <a:pt x="79088" y="62909"/>
                </a:lnTo>
                <a:lnTo>
                  <a:pt x="50134" y="102621"/>
                </a:lnTo>
                <a:lnTo>
                  <a:pt x="28067" y="146753"/>
                </a:lnTo>
                <a:lnTo>
                  <a:pt x="12567" y="193857"/>
                </a:lnTo>
                <a:lnTo>
                  <a:pt x="3317" y="242484"/>
                </a:lnTo>
                <a:lnTo>
                  <a:pt x="0" y="291186"/>
                </a:lnTo>
                <a:lnTo>
                  <a:pt x="2295" y="338514"/>
                </a:lnTo>
                <a:lnTo>
                  <a:pt x="9886" y="383019"/>
                </a:lnTo>
                <a:lnTo>
                  <a:pt x="22454" y="423254"/>
                </a:lnTo>
                <a:lnTo>
                  <a:pt x="47321" y="440119"/>
                </a:lnTo>
                <a:lnTo>
                  <a:pt x="50610" y="440119"/>
                </a:lnTo>
                <a:lnTo>
                  <a:pt x="72174" y="403480"/>
                </a:lnTo>
                <a:lnTo>
                  <a:pt x="60884" y="366156"/>
                </a:lnTo>
                <a:lnTo>
                  <a:pt x="54636" y="324267"/>
                </a:lnTo>
                <a:lnTo>
                  <a:pt x="53783" y="279571"/>
                </a:lnTo>
                <a:lnTo>
                  <a:pt x="58679" y="233827"/>
                </a:lnTo>
                <a:lnTo>
                  <a:pt x="69675" y="188793"/>
                </a:lnTo>
                <a:lnTo>
                  <a:pt x="87124" y="146228"/>
                </a:lnTo>
                <a:lnTo>
                  <a:pt x="111378" y="107889"/>
                </a:lnTo>
                <a:lnTo>
                  <a:pt x="142790" y="75537"/>
                </a:lnTo>
                <a:lnTo>
                  <a:pt x="181712" y="50928"/>
                </a:lnTo>
                <a:lnTo>
                  <a:pt x="190233" y="44594"/>
                </a:lnTo>
                <a:lnTo>
                  <a:pt x="195480" y="35788"/>
                </a:lnTo>
                <a:lnTo>
                  <a:pt x="197044" y="25655"/>
                </a:lnTo>
                <a:lnTo>
                  <a:pt x="194514" y="15342"/>
                </a:lnTo>
                <a:lnTo>
                  <a:pt x="188171" y="6818"/>
                </a:lnTo>
                <a:lnTo>
                  <a:pt x="179359" y="1565"/>
                </a:lnTo>
                <a:lnTo>
                  <a:pt x="169228" y="0"/>
                </a:lnTo>
                <a:close/>
              </a:path>
            </a:pathLst>
          </a:custGeom>
          <a:solidFill>
            <a:srgbClr val="313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864383" y="3830085"/>
            <a:ext cx="398780" cy="445134"/>
          </a:xfrm>
          <a:custGeom>
            <a:avLst/>
            <a:gdLst/>
            <a:ahLst/>
            <a:cxnLst/>
            <a:rect l="l" t="t" r="r" b="b"/>
            <a:pathLst>
              <a:path w="398780" h="445135">
                <a:moveTo>
                  <a:pt x="24968" y="0"/>
                </a:moveTo>
                <a:lnTo>
                  <a:pt x="14712" y="2769"/>
                </a:lnTo>
                <a:lnTo>
                  <a:pt x="6597" y="9039"/>
                </a:lnTo>
                <a:lnTo>
                  <a:pt x="1425" y="17895"/>
                </a:lnTo>
                <a:lnTo>
                  <a:pt x="0" y="28422"/>
                </a:lnTo>
                <a:lnTo>
                  <a:pt x="2771" y="38665"/>
                </a:lnTo>
                <a:lnTo>
                  <a:pt x="9034" y="46767"/>
                </a:lnTo>
                <a:lnTo>
                  <a:pt x="17886" y="51936"/>
                </a:lnTo>
                <a:lnTo>
                  <a:pt x="28422" y="53378"/>
                </a:lnTo>
                <a:lnTo>
                  <a:pt x="47973" y="54264"/>
                </a:lnTo>
                <a:lnTo>
                  <a:pt x="72341" y="59147"/>
                </a:lnTo>
                <a:lnTo>
                  <a:pt x="131252" y="82608"/>
                </a:lnTo>
                <a:lnTo>
                  <a:pt x="196603" y="127185"/>
                </a:lnTo>
                <a:lnTo>
                  <a:pt x="229022" y="158461"/>
                </a:lnTo>
                <a:lnTo>
                  <a:pt x="259843" y="196300"/>
                </a:lnTo>
                <a:lnTo>
                  <a:pt x="287999" y="241128"/>
                </a:lnTo>
                <a:lnTo>
                  <a:pt x="312420" y="293374"/>
                </a:lnTo>
                <a:lnTo>
                  <a:pt x="332038" y="353465"/>
                </a:lnTo>
                <a:lnTo>
                  <a:pt x="345782" y="421830"/>
                </a:lnTo>
                <a:lnTo>
                  <a:pt x="348889" y="431041"/>
                </a:lnTo>
                <a:lnTo>
                  <a:pt x="354823" y="438305"/>
                </a:lnTo>
                <a:lnTo>
                  <a:pt x="362851" y="443068"/>
                </a:lnTo>
                <a:lnTo>
                  <a:pt x="372236" y="444779"/>
                </a:lnTo>
                <a:lnTo>
                  <a:pt x="373506" y="444779"/>
                </a:lnTo>
                <a:lnTo>
                  <a:pt x="398741" y="414223"/>
                </a:lnTo>
                <a:lnTo>
                  <a:pt x="384425" y="341971"/>
                </a:lnTo>
                <a:lnTo>
                  <a:pt x="364139" y="277944"/>
                </a:lnTo>
                <a:lnTo>
                  <a:pt x="338856" y="221733"/>
                </a:lnTo>
                <a:lnTo>
                  <a:pt x="309548" y="172932"/>
                </a:lnTo>
                <a:lnTo>
                  <a:pt x="277185" y="131134"/>
                </a:lnTo>
                <a:lnTo>
                  <a:pt x="242741" y="95931"/>
                </a:lnTo>
                <a:lnTo>
                  <a:pt x="207187" y="66917"/>
                </a:lnTo>
                <a:lnTo>
                  <a:pt x="171494" y="43685"/>
                </a:lnTo>
                <a:lnTo>
                  <a:pt x="136635" y="25827"/>
                </a:lnTo>
                <a:lnTo>
                  <a:pt x="73303" y="4607"/>
                </a:lnTo>
                <a:lnTo>
                  <a:pt x="46775" y="430"/>
                </a:lnTo>
                <a:lnTo>
                  <a:pt x="24968" y="0"/>
                </a:lnTo>
                <a:close/>
              </a:path>
            </a:pathLst>
          </a:custGeom>
          <a:solidFill>
            <a:srgbClr val="313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620801" y="4117015"/>
            <a:ext cx="464184" cy="238760"/>
          </a:xfrm>
          <a:custGeom>
            <a:avLst/>
            <a:gdLst/>
            <a:ahLst/>
            <a:cxnLst/>
            <a:rect l="l" t="t" r="r" b="b"/>
            <a:pathLst>
              <a:path w="464184" h="238760">
                <a:moveTo>
                  <a:pt x="435005" y="0"/>
                </a:moveTo>
                <a:lnTo>
                  <a:pt x="425136" y="2798"/>
                </a:lnTo>
                <a:lnTo>
                  <a:pt x="416814" y="9405"/>
                </a:lnTo>
                <a:lnTo>
                  <a:pt x="411416" y="15882"/>
                </a:lnTo>
                <a:lnTo>
                  <a:pt x="396400" y="33575"/>
                </a:lnTo>
                <a:lnTo>
                  <a:pt x="351065" y="77659"/>
                </a:lnTo>
                <a:lnTo>
                  <a:pt x="318878" y="101426"/>
                </a:lnTo>
                <a:lnTo>
                  <a:pt x="279099" y="124596"/>
                </a:lnTo>
                <a:lnTo>
                  <a:pt x="230793" y="145855"/>
                </a:lnTo>
                <a:lnTo>
                  <a:pt x="173026" y="163893"/>
                </a:lnTo>
                <a:lnTo>
                  <a:pt x="104865" y="177399"/>
                </a:lnTo>
                <a:lnTo>
                  <a:pt x="25374" y="185059"/>
                </a:lnTo>
                <a:lnTo>
                  <a:pt x="15080" y="187685"/>
                </a:lnTo>
                <a:lnTo>
                  <a:pt x="6877" y="193838"/>
                </a:lnTo>
                <a:lnTo>
                  <a:pt x="1578" y="202615"/>
                </a:lnTo>
                <a:lnTo>
                  <a:pt x="0" y="213113"/>
                </a:lnTo>
                <a:lnTo>
                  <a:pt x="2487" y="223117"/>
                </a:lnTo>
                <a:lnTo>
                  <a:pt x="8313" y="231182"/>
                </a:lnTo>
                <a:lnTo>
                  <a:pt x="16657" y="236566"/>
                </a:lnTo>
                <a:lnTo>
                  <a:pt x="26695" y="238526"/>
                </a:lnTo>
                <a:lnTo>
                  <a:pt x="28067" y="238488"/>
                </a:lnTo>
                <a:lnTo>
                  <a:pt x="106896" y="231076"/>
                </a:lnTo>
                <a:lnTo>
                  <a:pt x="175894" y="218058"/>
                </a:lnTo>
                <a:lnTo>
                  <a:pt x="235715" y="200584"/>
                </a:lnTo>
                <a:lnTo>
                  <a:pt x="287014" y="179802"/>
                </a:lnTo>
                <a:lnTo>
                  <a:pt x="330449" y="156862"/>
                </a:lnTo>
                <a:lnTo>
                  <a:pt x="366673" y="132914"/>
                </a:lnTo>
                <a:lnTo>
                  <a:pt x="420117" y="86592"/>
                </a:lnTo>
                <a:lnTo>
                  <a:pt x="452589" y="50033"/>
                </a:lnTo>
                <a:lnTo>
                  <a:pt x="463907" y="24428"/>
                </a:lnTo>
                <a:lnTo>
                  <a:pt x="461113" y="14563"/>
                </a:lnTo>
                <a:lnTo>
                  <a:pt x="454520" y="6243"/>
                </a:lnTo>
                <a:lnTo>
                  <a:pt x="445205" y="1113"/>
                </a:lnTo>
                <a:lnTo>
                  <a:pt x="435005" y="0"/>
                </a:lnTo>
                <a:close/>
              </a:path>
            </a:pathLst>
          </a:custGeom>
          <a:solidFill>
            <a:srgbClr val="313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326112" y="2337807"/>
            <a:ext cx="345440" cy="403860"/>
          </a:xfrm>
          <a:custGeom>
            <a:avLst/>
            <a:gdLst/>
            <a:ahLst/>
            <a:cxnLst/>
            <a:rect l="l" t="t" r="r" b="b"/>
            <a:pathLst>
              <a:path w="345440" h="403860">
                <a:moveTo>
                  <a:pt x="110172" y="0"/>
                </a:moveTo>
                <a:lnTo>
                  <a:pt x="73264" y="1322"/>
                </a:lnTo>
                <a:lnTo>
                  <a:pt x="38485" y="17264"/>
                </a:lnTo>
                <a:lnTo>
                  <a:pt x="12615" y="45448"/>
                </a:lnTo>
                <a:lnTo>
                  <a:pt x="0" y="80157"/>
                </a:lnTo>
                <a:lnTo>
                  <a:pt x="1322" y="117062"/>
                </a:lnTo>
                <a:lnTo>
                  <a:pt x="17264" y="151833"/>
                </a:lnTo>
                <a:lnTo>
                  <a:pt x="172204" y="364774"/>
                </a:lnTo>
                <a:lnTo>
                  <a:pt x="200388" y="390644"/>
                </a:lnTo>
                <a:lnTo>
                  <a:pt x="235099" y="403258"/>
                </a:lnTo>
                <a:lnTo>
                  <a:pt x="272007" y="401932"/>
                </a:lnTo>
                <a:lnTo>
                  <a:pt x="306785" y="385983"/>
                </a:lnTo>
                <a:lnTo>
                  <a:pt x="332656" y="357798"/>
                </a:lnTo>
                <a:lnTo>
                  <a:pt x="345270" y="323087"/>
                </a:lnTo>
                <a:lnTo>
                  <a:pt x="343944" y="286179"/>
                </a:lnTo>
                <a:lnTo>
                  <a:pt x="327994" y="251401"/>
                </a:lnTo>
                <a:lnTo>
                  <a:pt x="173067" y="38485"/>
                </a:lnTo>
                <a:lnTo>
                  <a:pt x="144882" y="12615"/>
                </a:lnTo>
                <a:lnTo>
                  <a:pt x="1101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298256" y="2309929"/>
            <a:ext cx="401320" cy="459105"/>
          </a:xfrm>
          <a:custGeom>
            <a:avLst/>
            <a:gdLst/>
            <a:ahLst/>
            <a:cxnLst/>
            <a:rect l="l" t="t" r="r" b="b"/>
            <a:pathLst>
              <a:path w="401319" h="459105">
                <a:moveTo>
                  <a:pt x="117915" y="0"/>
                </a:moveTo>
                <a:lnTo>
                  <a:pt x="71558" y="11176"/>
                </a:lnTo>
                <a:lnTo>
                  <a:pt x="32425" y="39663"/>
                </a:lnTo>
                <a:lnTo>
                  <a:pt x="7537" y="80333"/>
                </a:lnTo>
                <a:lnTo>
                  <a:pt x="0" y="128139"/>
                </a:lnTo>
                <a:lnTo>
                  <a:pt x="3289" y="151869"/>
                </a:lnTo>
                <a:lnTo>
                  <a:pt x="23486" y="195460"/>
                </a:lnTo>
                <a:lnTo>
                  <a:pt x="178426" y="408388"/>
                </a:lnTo>
                <a:lnTo>
                  <a:pt x="213685" y="441027"/>
                </a:lnTo>
                <a:lnTo>
                  <a:pt x="258893" y="457566"/>
                </a:lnTo>
                <a:lnTo>
                  <a:pt x="271771" y="459074"/>
                </a:lnTo>
                <a:lnTo>
                  <a:pt x="278210" y="459074"/>
                </a:lnTo>
                <a:lnTo>
                  <a:pt x="316002" y="453088"/>
                </a:lnTo>
                <a:lnTo>
                  <a:pt x="350384" y="435490"/>
                </a:lnTo>
                <a:lnTo>
                  <a:pt x="379010" y="405527"/>
                </a:lnTo>
                <a:lnTo>
                  <a:pt x="280846" y="405527"/>
                </a:lnTo>
                <a:lnTo>
                  <a:pt x="267110" y="404705"/>
                </a:lnTo>
                <a:lnTo>
                  <a:pt x="230818" y="387193"/>
                </a:lnTo>
                <a:lnTo>
                  <a:pt x="66755" y="163977"/>
                </a:lnTo>
                <a:lnTo>
                  <a:pt x="53471" y="125919"/>
                </a:lnTo>
                <a:lnTo>
                  <a:pt x="54284" y="112199"/>
                </a:lnTo>
                <a:lnTo>
                  <a:pt x="71804" y="75902"/>
                </a:lnTo>
                <a:lnTo>
                  <a:pt x="112036" y="54287"/>
                </a:lnTo>
                <a:lnTo>
                  <a:pt x="122877" y="53436"/>
                </a:lnTo>
                <a:lnTo>
                  <a:pt x="224610" y="53436"/>
                </a:lnTo>
                <a:lnTo>
                  <a:pt x="222559" y="50617"/>
                </a:lnTo>
                <a:lnTo>
                  <a:pt x="206408" y="32443"/>
                </a:lnTo>
                <a:lnTo>
                  <a:pt x="187300" y="17992"/>
                </a:lnTo>
                <a:lnTo>
                  <a:pt x="165730" y="7563"/>
                </a:lnTo>
                <a:lnTo>
                  <a:pt x="142193" y="1455"/>
                </a:lnTo>
                <a:lnTo>
                  <a:pt x="117915" y="0"/>
                </a:lnTo>
                <a:close/>
              </a:path>
              <a:path w="401319" h="459105">
                <a:moveTo>
                  <a:pt x="224610" y="53436"/>
                </a:moveTo>
                <a:lnTo>
                  <a:pt x="126521" y="53436"/>
                </a:lnTo>
                <a:lnTo>
                  <a:pt x="130192" y="53716"/>
                </a:lnTo>
                <a:lnTo>
                  <a:pt x="133862" y="54300"/>
                </a:lnTo>
                <a:lnTo>
                  <a:pt x="170161" y="71820"/>
                </a:lnTo>
                <a:lnTo>
                  <a:pt x="334230" y="295016"/>
                </a:lnTo>
                <a:lnTo>
                  <a:pt x="347512" y="333081"/>
                </a:lnTo>
                <a:lnTo>
                  <a:pt x="346701" y="346806"/>
                </a:lnTo>
                <a:lnTo>
                  <a:pt x="329181" y="383098"/>
                </a:lnTo>
                <a:lnTo>
                  <a:pt x="294263" y="403666"/>
                </a:lnTo>
                <a:lnTo>
                  <a:pt x="280846" y="405527"/>
                </a:lnTo>
                <a:lnTo>
                  <a:pt x="379010" y="405527"/>
                </a:lnTo>
                <a:lnTo>
                  <a:pt x="383014" y="400233"/>
                </a:lnTo>
                <a:lnTo>
                  <a:pt x="393443" y="378667"/>
                </a:lnTo>
                <a:lnTo>
                  <a:pt x="399546" y="355137"/>
                </a:lnTo>
                <a:lnTo>
                  <a:pt x="400978" y="330860"/>
                </a:lnTo>
                <a:lnTo>
                  <a:pt x="397689" y="307131"/>
                </a:lnTo>
                <a:lnTo>
                  <a:pt x="389813" y="284507"/>
                </a:lnTo>
                <a:lnTo>
                  <a:pt x="377486" y="263545"/>
                </a:lnTo>
                <a:lnTo>
                  <a:pt x="224610" y="53436"/>
                </a:lnTo>
                <a:close/>
              </a:path>
            </a:pathLst>
          </a:custGeom>
          <a:solidFill>
            <a:srgbClr val="313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888186" y="1928826"/>
            <a:ext cx="345440" cy="403860"/>
          </a:xfrm>
          <a:custGeom>
            <a:avLst/>
            <a:gdLst/>
            <a:ahLst/>
            <a:cxnLst/>
            <a:rect l="l" t="t" r="r" b="b"/>
            <a:pathLst>
              <a:path w="345440" h="403860">
                <a:moveTo>
                  <a:pt x="110166" y="0"/>
                </a:moveTo>
                <a:lnTo>
                  <a:pt x="73257" y="1322"/>
                </a:lnTo>
                <a:lnTo>
                  <a:pt x="38479" y="17264"/>
                </a:lnTo>
                <a:lnTo>
                  <a:pt x="12610" y="45448"/>
                </a:lnTo>
                <a:lnTo>
                  <a:pt x="0" y="80159"/>
                </a:lnTo>
                <a:lnTo>
                  <a:pt x="1326" y="117067"/>
                </a:lnTo>
                <a:lnTo>
                  <a:pt x="17270" y="151845"/>
                </a:lnTo>
                <a:lnTo>
                  <a:pt x="172197" y="364774"/>
                </a:lnTo>
                <a:lnTo>
                  <a:pt x="200382" y="390644"/>
                </a:lnTo>
                <a:lnTo>
                  <a:pt x="235092" y="403259"/>
                </a:lnTo>
                <a:lnTo>
                  <a:pt x="272001" y="401937"/>
                </a:lnTo>
                <a:lnTo>
                  <a:pt x="306779" y="385995"/>
                </a:lnTo>
                <a:lnTo>
                  <a:pt x="332650" y="357803"/>
                </a:lnTo>
                <a:lnTo>
                  <a:pt x="345265" y="323089"/>
                </a:lnTo>
                <a:lnTo>
                  <a:pt x="343943" y="286179"/>
                </a:lnTo>
                <a:lnTo>
                  <a:pt x="328001" y="251401"/>
                </a:lnTo>
                <a:lnTo>
                  <a:pt x="173061" y="38485"/>
                </a:lnTo>
                <a:lnTo>
                  <a:pt x="144876" y="12615"/>
                </a:lnTo>
                <a:lnTo>
                  <a:pt x="1101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860333" y="1900939"/>
            <a:ext cx="400050" cy="459105"/>
          </a:xfrm>
          <a:custGeom>
            <a:avLst/>
            <a:gdLst/>
            <a:ahLst/>
            <a:cxnLst/>
            <a:rect l="l" t="t" r="r" b="b"/>
            <a:pathLst>
              <a:path w="400050" h="459105">
                <a:moveTo>
                  <a:pt x="117913" y="0"/>
                </a:moveTo>
                <a:lnTo>
                  <a:pt x="71552" y="11183"/>
                </a:lnTo>
                <a:lnTo>
                  <a:pt x="32418" y="39674"/>
                </a:lnTo>
                <a:lnTo>
                  <a:pt x="7535" y="80343"/>
                </a:lnTo>
                <a:lnTo>
                  <a:pt x="0" y="128150"/>
                </a:lnTo>
                <a:lnTo>
                  <a:pt x="3289" y="151880"/>
                </a:lnTo>
                <a:lnTo>
                  <a:pt x="23492" y="195471"/>
                </a:lnTo>
                <a:lnTo>
                  <a:pt x="178419" y="408399"/>
                </a:lnTo>
                <a:lnTo>
                  <a:pt x="223018" y="446118"/>
                </a:lnTo>
                <a:lnTo>
                  <a:pt x="278114" y="459034"/>
                </a:lnTo>
                <a:lnTo>
                  <a:pt x="296935" y="457591"/>
                </a:lnTo>
                <a:lnTo>
                  <a:pt x="315484" y="453227"/>
                </a:lnTo>
                <a:lnTo>
                  <a:pt x="333414" y="445886"/>
                </a:lnTo>
                <a:lnTo>
                  <a:pt x="350377" y="435514"/>
                </a:lnTo>
                <a:lnTo>
                  <a:pt x="378613" y="404700"/>
                </a:lnTo>
                <a:lnTo>
                  <a:pt x="267122" y="404700"/>
                </a:lnTo>
                <a:lnTo>
                  <a:pt x="242034" y="395590"/>
                </a:lnTo>
                <a:lnTo>
                  <a:pt x="66748" y="163988"/>
                </a:lnTo>
                <a:lnTo>
                  <a:pt x="53466" y="125929"/>
                </a:lnTo>
                <a:lnTo>
                  <a:pt x="54277" y="112210"/>
                </a:lnTo>
                <a:lnTo>
                  <a:pt x="71797" y="75912"/>
                </a:lnTo>
                <a:lnTo>
                  <a:pt x="112029" y="54298"/>
                </a:lnTo>
                <a:lnTo>
                  <a:pt x="122869" y="53447"/>
                </a:lnTo>
                <a:lnTo>
                  <a:pt x="224603" y="53447"/>
                </a:lnTo>
                <a:lnTo>
                  <a:pt x="222552" y="50627"/>
                </a:lnTo>
                <a:lnTo>
                  <a:pt x="206401" y="32454"/>
                </a:lnTo>
                <a:lnTo>
                  <a:pt x="187293" y="18003"/>
                </a:lnTo>
                <a:lnTo>
                  <a:pt x="165723" y="7574"/>
                </a:lnTo>
                <a:lnTo>
                  <a:pt x="142186" y="1466"/>
                </a:lnTo>
                <a:lnTo>
                  <a:pt x="117913" y="0"/>
                </a:lnTo>
                <a:close/>
              </a:path>
              <a:path w="400050" h="459105">
                <a:moveTo>
                  <a:pt x="224603" y="53447"/>
                </a:moveTo>
                <a:lnTo>
                  <a:pt x="126514" y="53447"/>
                </a:lnTo>
                <a:lnTo>
                  <a:pt x="130184" y="53726"/>
                </a:lnTo>
                <a:lnTo>
                  <a:pt x="133855" y="54310"/>
                </a:lnTo>
                <a:lnTo>
                  <a:pt x="170154" y="71831"/>
                </a:lnTo>
                <a:lnTo>
                  <a:pt x="334223" y="295026"/>
                </a:lnTo>
                <a:lnTo>
                  <a:pt x="346656" y="346809"/>
                </a:lnTo>
                <a:lnTo>
                  <a:pt x="337552" y="371898"/>
                </a:lnTo>
                <a:lnTo>
                  <a:pt x="318894" y="392257"/>
                </a:lnTo>
                <a:lnTo>
                  <a:pt x="293791" y="403757"/>
                </a:lnTo>
                <a:lnTo>
                  <a:pt x="267122" y="404700"/>
                </a:lnTo>
                <a:lnTo>
                  <a:pt x="378613" y="404700"/>
                </a:lnTo>
                <a:lnTo>
                  <a:pt x="383372" y="399507"/>
                </a:lnTo>
                <a:lnTo>
                  <a:pt x="399475" y="355131"/>
                </a:lnTo>
                <a:lnTo>
                  <a:pt x="397804" y="307957"/>
                </a:lnTo>
                <a:lnTo>
                  <a:pt x="377479" y="263556"/>
                </a:lnTo>
                <a:lnTo>
                  <a:pt x="224603" y="53447"/>
                </a:lnTo>
                <a:close/>
              </a:path>
            </a:pathLst>
          </a:custGeom>
          <a:solidFill>
            <a:srgbClr val="313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533091" y="2127271"/>
            <a:ext cx="493395" cy="415925"/>
          </a:xfrm>
          <a:custGeom>
            <a:avLst/>
            <a:gdLst/>
            <a:ahLst/>
            <a:cxnLst/>
            <a:rect l="l" t="t" r="r" b="b"/>
            <a:pathLst>
              <a:path w="493394" h="415925">
                <a:moveTo>
                  <a:pt x="406272" y="0"/>
                </a:moveTo>
                <a:lnTo>
                  <a:pt x="0" y="295617"/>
                </a:lnTo>
                <a:lnTo>
                  <a:pt x="87109" y="415340"/>
                </a:lnTo>
                <a:lnTo>
                  <a:pt x="493382" y="119722"/>
                </a:lnTo>
                <a:lnTo>
                  <a:pt x="4062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506665" y="2100847"/>
            <a:ext cx="546735" cy="468630"/>
          </a:xfrm>
          <a:custGeom>
            <a:avLst/>
            <a:gdLst/>
            <a:ahLst/>
            <a:cxnLst/>
            <a:rect l="l" t="t" r="r" b="b"/>
            <a:pathLst>
              <a:path w="546734" h="468630">
                <a:moveTo>
                  <a:pt x="436859" y="0"/>
                </a:moveTo>
                <a:lnTo>
                  <a:pt x="10680" y="300407"/>
                </a:lnTo>
                <a:lnTo>
                  <a:pt x="0" y="317874"/>
                </a:lnTo>
                <a:lnTo>
                  <a:pt x="365" y="328119"/>
                </a:lnTo>
                <a:lnTo>
                  <a:pt x="96075" y="463234"/>
                </a:lnTo>
                <a:lnTo>
                  <a:pt x="112153" y="468517"/>
                </a:lnTo>
                <a:lnTo>
                  <a:pt x="119151" y="468517"/>
                </a:lnTo>
                <a:lnTo>
                  <a:pt x="124675" y="466751"/>
                </a:lnTo>
                <a:lnTo>
                  <a:pt x="210372" y="404394"/>
                </a:lnTo>
                <a:lnTo>
                  <a:pt x="119430" y="404394"/>
                </a:lnTo>
                <a:lnTo>
                  <a:pt x="63792" y="327928"/>
                </a:lnTo>
                <a:lnTo>
                  <a:pt x="426796" y="63793"/>
                </a:lnTo>
                <a:lnTo>
                  <a:pt x="492960" y="63793"/>
                </a:lnTo>
                <a:lnTo>
                  <a:pt x="454317" y="10694"/>
                </a:lnTo>
                <a:lnTo>
                  <a:pt x="446494" y="3507"/>
                </a:lnTo>
                <a:lnTo>
                  <a:pt x="436859" y="0"/>
                </a:lnTo>
                <a:close/>
              </a:path>
              <a:path w="546734" h="468630">
                <a:moveTo>
                  <a:pt x="492960" y="63793"/>
                </a:moveTo>
                <a:lnTo>
                  <a:pt x="426796" y="63793"/>
                </a:lnTo>
                <a:lnTo>
                  <a:pt x="482434" y="140260"/>
                </a:lnTo>
                <a:lnTo>
                  <a:pt x="119430" y="404394"/>
                </a:lnTo>
                <a:lnTo>
                  <a:pt x="210372" y="404394"/>
                </a:lnTo>
                <a:lnTo>
                  <a:pt x="535546" y="167781"/>
                </a:lnTo>
                <a:lnTo>
                  <a:pt x="542724" y="159951"/>
                </a:lnTo>
                <a:lnTo>
                  <a:pt x="546226" y="150312"/>
                </a:lnTo>
                <a:lnTo>
                  <a:pt x="545861" y="140063"/>
                </a:lnTo>
                <a:lnTo>
                  <a:pt x="541439" y="130405"/>
                </a:lnTo>
                <a:lnTo>
                  <a:pt x="492960" y="63793"/>
                </a:lnTo>
                <a:close/>
              </a:path>
            </a:pathLst>
          </a:custGeom>
          <a:solidFill>
            <a:srgbClr val="313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4122979" y="1900035"/>
            <a:ext cx="180209" cy="228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255871" y="2530962"/>
            <a:ext cx="180209" cy="228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513126" y="1358817"/>
            <a:ext cx="524510" cy="507365"/>
          </a:xfrm>
          <a:custGeom>
            <a:avLst/>
            <a:gdLst/>
            <a:ahLst/>
            <a:cxnLst/>
            <a:rect l="l" t="t" r="r" b="b"/>
            <a:pathLst>
              <a:path w="524509" h="507364">
                <a:moveTo>
                  <a:pt x="146640" y="70922"/>
                </a:moveTo>
                <a:lnTo>
                  <a:pt x="91381" y="79307"/>
                </a:lnTo>
                <a:lnTo>
                  <a:pt x="48615" y="104959"/>
                </a:lnTo>
                <a:lnTo>
                  <a:pt x="19437" y="144752"/>
                </a:lnTo>
                <a:lnTo>
                  <a:pt x="3386" y="192916"/>
                </a:lnTo>
                <a:lnTo>
                  <a:pt x="0" y="243679"/>
                </a:lnTo>
                <a:lnTo>
                  <a:pt x="8818" y="291270"/>
                </a:lnTo>
                <a:lnTo>
                  <a:pt x="27830" y="337191"/>
                </a:lnTo>
                <a:lnTo>
                  <a:pt x="51597" y="377604"/>
                </a:lnTo>
                <a:lnTo>
                  <a:pt x="79104" y="412503"/>
                </a:lnTo>
                <a:lnTo>
                  <a:pt x="109339" y="441879"/>
                </a:lnTo>
                <a:lnTo>
                  <a:pt x="159278" y="477008"/>
                </a:lnTo>
                <a:lnTo>
                  <a:pt x="209393" y="498826"/>
                </a:lnTo>
                <a:lnTo>
                  <a:pt x="255807" y="507366"/>
                </a:lnTo>
                <a:lnTo>
                  <a:pt x="294644" y="502661"/>
                </a:lnTo>
                <a:lnTo>
                  <a:pt x="310966" y="496934"/>
                </a:lnTo>
                <a:lnTo>
                  <a:pt x="321630" y="491515"/>
                </a:lnTo>
                <a:lnTo>
                  <a:pt x="331340" y="483246"/>
                </a:lnTo>
                <a:lnTo>
                  <a:pt x="344797" y="468968"/>
                </a:lnTo>
                <a:lnTo>
                  <a:pt x="389327" y="468968"/>
                </a:lnTo>
                <a:lnTo>
                  <a:pt x="432819" y="450734"/>
                </a:lnTo>
                <a:lnTo>
                  <a:pt x="483929" y="390654"/>
                </a:lnTo>
                <a:lnTo>
                  <a:pt x="503879" y="348094"/>
                </a:lnTo>
                <a:lnTo>
                  <a:pt x="517783" y="298921"/>
                </a:lnTo>
                <a:lnTo>
                  <a:pt x="523910" y="244435"/>
                </a:lnTo>
                <a:lnTo>
                  <a:pt x="520529" y="185935"/>
                </a:lnTo>
                <a:lnTo>
                  <a:pt x="505909" y="124722"/>
                </a:lnTo>
                <a:lnTo>
                  <a:pt x="493839" y="100567"/>
                </a:lnTo>
                <a:lnTo>
                  <a:pt x="221365" y="100567"/>
                </a:lnTo>
                <a:lnTo>
                  <a:pt x="212705" y="93343"/>
                </a:lnTo>
                <a:lnTo>
                  <a:pt x="187439" y="79531"/>
                </a:lnTo>
                <a:lnTo>
                  <a:pt x="146640" y="70922"/>
                </a:lnTo>
                <a:close/>
              </a:path>
              <a:path w="524509" h="507364">
                <a:moveTo>
                  <a:pt x="389327" y="468968"/>
                </a:moveTo>
                <a:lnTo>
                  <a:pt x="344797" y="468968"/>
                </a:lnTo>
                <a:lnTo>
                  <a:pt x="350338" y="469752"/>
                </a:lnTo>
                <a:lnTo>
                  <a:pt x="364601" y="470783"/>
                </a:lnTo>
                <a:lnTo>
                  <a:pt x="384043" y="470077"/>
                </a:lnTo>
                <a:lnTo>
                  <a:pt x="389327" y="468968"/>
                </a:lnTo>
                <a:close/>
              </a:path>
              <a:path w="524509" h="507364">
                <a:moveTo>
                  <a:pt x="361893" y="0"/>
                </a:moveTo>
                <a:lnTo>
                  <a:pt x="312310" y="5291"/>
                </a:lnTo>
                <a:lnTo>
                  <a:pt x="264283" y="22396"/>
                </a:lnTo>
                <a:lnTo>
                  <a:pt x="227337" y="61102"/>
                </a:lnTo>
                <a:lnTo>
                  <a:pt x="221365" y="100567"/>
                </a:lnTo>
                <a:lnTo>
                  <a:pt x="493839" y="100567"/>
                </a:lnTo>
                <a:lnTo>
                  <a:pt x="484276" y="81429"/>
                </a:lnTo>
                <a:lnTo>
                  <a:pt x="450988" y="42954"/>
                </a:lnTo>
                <a:lnTo>
                  <a:pt x="409156" y="14182"/>
                </a:lnTo>
                <a:lnTo>
                  <a:pt x="361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681925" y="1122846"/>
            <a:ext cx="127062" cy="2289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931749" y="959248"/>
            <a:ext cx="803275" cy="986155"/>
          </a:xfrm>
          <a:custGeom>
            <a:avLst/>
            <a:gdLst/>
            <a:ahLst/>
            <a:cxnLst/>
            <a:rect l="l" t="t" r="r" b="b"/>
            <a:pathLst>
              <a:path w="803275" h="986155">
                <a:moveTo>
                  <a:pt x="165696" y="157302"/>
                </a:moveTo>
                <a:lnTo>
                  <a:pt x="0" y="212813"/>
                </a:lnTo>
                <a:lnTo>
                  <a:pt x="259067" y="986066"/>
                </a:lnTo>
                <a:lnTo>
                  <a:pt x="690714" y="841451"/>
                </a:lnTo>
                <a:lnTo>
                  <a:pt x="660481" y="812074"/>
                </a:lnTo>
                <a:lnTo>
                  <a:pt x="632977" y="777174"/>
                </a:lnTo>
                <a:lnTo>
                  <a:pt x="609211" y="736757"/>
                </a:lnTo>
                <a:lnTo>
                  <a:pt x="590194" y="690829"/>
                </a:lnTo>
                <a:lnTo>
                  <a:pt x="581375" y="643242"/>
                </a:lnTo>
                <a:lnTo>
                  <a:pt x="584761" y="592481"/>
                </a:lnTo>
                <a:lnTo>
                  <a:pt x="600813" y="544317"/>
                </a:lnTo>
                <a:lnTo>
                  <a:pt x="629991" y="504525"/>
                </a:lnTo>
                <a:lnTo>
                  <a:pt x="672757" y="478878"/>
                </a:lnTo>
                <a:lnTo>
                  <a:pt x="721393" y="463594"/>
                </a:lnTo>
                <a:lnTo>
                  <a:pt x="789534" y="460714"/>
                </a:lnTo>
                <a:lnTo>
                  <a:pt x="697131" y="184911"/>
                </a:lnTo>
                <a:lnTo>
                  <a:pt x="174955" y="184911"/>
                </a:lnTo>
                <a:lnTo>
                  <a:pt x="165696" y="157302"/>
                </a:lnTo>
                <a:close/>
              </a:path>
              <a:path w="803275" h="986155">
                <a:moveTo>
                  <a:pt x="789534" y="460714"/>
                </a:moveTo>
                <a:lnTo>
                  <a:pt x="751146" y="460714"/>
                </a:lnTo>
                <a:lnTo>
                  <a:pt x="774200" y="472231"/>
                </a:lnTo>
                <a:lnTo>
                  <a:pt x="802741" y="500138"/>
                </a:lnTo>
                <a:lnTo>
                  <a:pt x="789534" y="460714"/>
                </a:lnTo>
                <a:close/>
              </a:path>
              <a:path w="803275" h="986155">
                <a:moveTo>
                  <a:pt x="635177" y="0"/>
                </a:moveTo>
                <a:lnTo>
                  <a:pt x="497103" y="46266"/>
                </a:lnTo>
                <a:lnTo>
                  <a:pt x="506349" y="73875"/>
                </a:lnTo>
                <a:lnTo>
                  <a:pt x="174955" y="184911"/>
                </a:lnTo>
                <a:lnTo>
                  <a:pt x="697131" y="184911"/>
                </a:lnTo>
                <a:lnTo>
                  <a:pt x="6351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069691" y="922665"/>
            <a:ext cx="368935" cy="221615"/>
          </a:xfrm>
          <a:custGeom>
            <a:avLst/>
            <a:gdLst/>
            <a:ahLst/>
            <a:cxnLst/>
            <a:rect l="l" t="t" r="r" b="b"/>
            <a:pathLst>
              <a:path w="368934" h="221615">
                <a:moveTo>
                  <a:pt x="331393" y="0"/>
                </a:moveTo>
                <a:lnTo>
                  <a:pt x="0" y="111036"/>
                </a:lnTo>
                <a:lnTo>
                  <a:pt x="37020" y="221500"/>
                </a:lnTo>
                <a:lnTo>
                  <a:pt x="368414" y="110464"/>
                </a:lnTo>
                <a:lnTo>
                  <a:pt x="3313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096305" y="1142155"/>
            <a:ext cx="417195" cy="179070"/>
          </a:xfrm>
          <a:custGeom>
            <a:avLst/>
            <a:gdLst/>
            <a:ahLst/>
            <a:cxnLst/>
            <a:rect l="l" t="t" r="r" b="b"/>
            <a:pathLst>
              <a:path w="417195" h="179069">
                <a:moveTo>
                  <a:pt x="390281" y="0"/>
                </a:moveTo>
                <a:lnTo>
                  <a:pt x="19793" y="121714"/>
                </a:lnTo>
                <a:lnTo>
                  <a:pt x="0" y="147112"/>
                </a:lnTo>
                <a:lnTo>
                  <a:pt x="1429" y="158595"/>
                </a:lnTo>
                <a:lnTo>
                  <a:pt x="5752" y="166838"/>
                </a:lnTo>
                <a:lnTo>
                  <a:pt x="12200" y="173100"/>
                </a:lnTo>
                <a:lnTo>
                  <a:pt x="20165" y="177077"/>
                </a:lnTo>
                <a:lnTo>
                  <a:pt x="29039" y="178470"/>
                </a:lnTo>
                <a:lnTo>
                  <a:pt x="32112" y="178470"/>
                </a:lnTo>
                <a:lnTo>
                  <a:pt x="397313" y="56677"/>
                </a:lnTo>
                <a:lnTo>
                  <a:pt x="417107" y="31287"/>
                </a:lnTo>
                <a:lnTo>
                  <a:pt x="415677" y="19809"/>
                </a:lnTo>
                <a:lnTo>
                  <a:pt x="409906" y="9782"/>
                </a:lnTo>
                <a:lnTo>
                  <a:pt x="401044" y="2978"/>
                </a:lnTo>
                <a:lnTo>
                  <a:pt x="390281" y="0"/>
                </a:lnTo>
                <a:close/>
              </a:path>
            </a:pathLst>
          </a:custGeom>
          <a:solidFill>
            <a:srgbClr val="35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142571" y="1307992"/>
            <a:ext cx="334645" cy="151130"/>
          </a:xfrm>
          <a:custGeom>
            <a:avLst/>
            <a:gdLst/>
            <a:ahLst/>
            <a:cxnLst/>
            <a:rect l="l" t="t" r="r" b="b"/>
            <a:pathLst>
              <a:path w="334645" h="151130">
                <a:moveTo>
                  <a:pt x="307427" y="0"/>
                </a:moveTo>
                <a:lnTo>
                  <a:pt x="19793" y="93965"/>
                </a:lnTo>
                <a:lnTo>
                  <a:pt x="0" y="119362"/>
                </a:lnTo>
                <a:lnTo>
                  <a:pt x="1429" y="130845"/>
                </a:lnTo>
                <a:lnTo>
                  <a:pt x="5752" y="139089"/>
                </a:lnTo>
                <a:lnTo>
                  <a:pt x="12200" y="145350"/>
                </a:lnTo>
                <a:lnTo>
                  <a:pt x="20165" y="149328"/>
                </a:lnTo>
                <a:lnTo>
                  <a:pt x="29039" y="150721"/>
                </a:lnTo>
                <a:lnTo>
                  <a:pt x="32112" y="150721"/>
                </a:lnTo>
                <a:lnTo>
                  <a:pt x="314458" y="56677"/>
                </a:lnTo>
                <a:lnTo>
                  <a:pt x="334252" y="31280"/>
                </a:lnTo>
                <a:lnTo>
                  <a:pt x="332823" y="19797"/>
                </a:lnTo>
                <a:lnTo>
                  <a:pt x="327051" y="9778"/>
                </a:lnTo>
                <a:lnTo>
                  <a:pt x="318189" y="2980"/>
                </a:lnTo>
                <a:lnTo>
                  <a:pt x="307427" y="0"/>
                </a:lnTo>
                <a:close/>
              </a:path>
            </a:pathLst>
          </a:custGeom>
          <a:solidFill>
            <a:srgbClr val="35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179579" y="1464726"/>
            <a:ext cx="196172" cy="1044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216589" y="1602937"/>
            <a:ext cx="113323" cy="76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399799" y="929184"/>
            <a:ext cx="363855" cy="559435"/>
          </a:xfrm>
          <a:custGeom>
            <a:avLst/>
            <a:gdLst/>
            <a:ahLst/>
            <a:cxnLst/>
            <a:rect l="l" t="t" r="r" b="b"/>
            <a:pathLst>
              <a:path w="363854" h="559435">
                <a:moveTo>
                  <a:pt x="210200" y="66941"/>
                </a:moveTo>
                <a:lnTo>
                  <a:pt x="148769" y="66941"/>
                </a:lnTo>
                <a:lnTo>
                  <a:pt x="307074" y="539457"/>
                </a:lnTo>
                <a:lnTo>
                  <a:pt x="311397" y="547701"/>
                </a:lnTo>
                <a:lnTo>
                  <a:pt x="317845" y="553962"/>
                </a:lnTo>
                <a:lnTo>
                  <a:pt x="325810" y="557940"/>
                </a:lnTo>
                <a:lnTo>
                  <a:pt x="334684" y="559333"/>
                </a:lnTo>
                <a:lnTo>
                  <a:pt x="337757" y="559333"/>
                </a:lnTo>
                <a:lnTo>
                  <a:pt x="363736" y="532431"/>
                </a:lnTo>
                <a:lnTo>
                  <a:pt x="362306" y="520954"/>
                </a:lnTo>
                <a:lnTo>
                  <a:pt x="210200" y="66941"/>
                </a:lnTo>
                <a:close/>
              </a:path>
              <a:path w="363854" h="559435">
                <a:moveTo>
                  <a:pt x="165190" y="0"/>
                </a:moveTo>
                <a:lnTo>
                  <a:pt x="19800" y="48717"/>
                </a:lnTo>
                <a:lnTo>
                  <a:pt x="9771" y="54486"/>
                </a:lnTo>
                <a:lnTo>
                  <a:pt x="2974" y="63346"/>
                </a:lnTo>
                <a:lnTo>
                  <a:pt x="0" y="74107"/>
                </a:lnTo>
                <a:lnTo>
                  <a:pt x="1436" y="85585"/>
                </a:lnTo>
                <a:lnTo>
                  <a:pt x="7206" y="95605"/>
                </a:lnTo>
                <a:lnTo>
                  <a:pt x="16065" y="102408"/>
                </a:lnTo>
                <a:lnTo>
                  <a:pt x="26827" y="105393"/>
                </a:lnTo>
                <a:lnTo>
                  <a:pt x="38304" y="103962"/>
                </a:lnTo>
                <a:lnTo>
                  <a:pt x="148769" y="66941"/>
                </a:lnTo>
                <a:lnTo>
                  <a:pt x="210200" y="66941"/>
                </a:lnTo>
                <a:lnTo>
                  <a:pt x="192292" y="13487"/>
                </a:lnTo>
                <a:lnTo>
                  <a:pt x="187034" y="7442"/>
                </a:lnTo>
                <a:lnTo>
                  <a:pt x="173191" y="533"/>
                </a:lnTo>
                <a:lnTo>
                  <a:pt x="165190" y="0"/>
                </a:lnTo>
                <a:close/>
              </a:path>
            </a:pathLst>
          </a:custGeom>
          <a:solidFill>
            <a:srgbClr val="35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901680" y="1087498"/>
            <a:ext cx="749935" cy="887094"/>
          </a:xfrm>
          <a:custGeom>
            <a:avLst/>
            <a:gdLst/>
            <a:ahLst/>
            <a:cxnLst/>
            <a:rect l="l" t="t" r="r" b="b"/>
            <a:pathLst>
              <a:path w="749934" h="887094">
                <a:moveTo>
                  <a:pt x="197984" y="0"/>
                </a:moveTo>
                <a:lnTo>
                  <a:pt x="13500" y="59397"/>
                </a:lnTo>
                <a:lnTo>
                  <a:pt x="0" y="86486"/>
                </a:lnTo>
                <a:lnTo>
                  <a:pt x="263982" y="874407"/>
                </a:lnTo>
                <a:lnTo>
                  <a:pt x="269240" y="880439"/>
                </a:lnTo>
                <a:lnTo>
                  <a:pt x="280225" y="885926"/>
                </a:lnTo>
                <a:lnTo>
                  <a:pt x="284670" y="886942"/>
                </a:lnTo>
                <a:lnTo>
                  <a:pt x="292265" y="886942"/>
                </a:lnTo>
                <a:lnTo>
                  <a:pt x="295389" y="886446"/>
                </a:lnTo>
                <a:lnTo>
                  <a:pt x="490860" y="820953"/>
                </a:lnTo>
                <a:lnTo>
                  <a:pt x="307505" y="820953"/>
                </a:lnTo>
                <a:lnTo>
                  <a:pt x="66941" y="102933"/>
                </a:lnTo>
                <a:lnTo>
                  <a:pt x="205016" y="56667"/>
                </a:lnTo>
                <a:lnTo>
                  <a:pt x="215045" y="50897"/>
                </a:lnTo>
                <a:lnTo>
                  <a:pt x="221842" y="42038"/>
                </a:lnTo>
                <a:lnTo>
                  <a:pt x="224816" y="31276"/>
                </a:lnTo>
                <a:lnTo>
                  <a:pt x="223380" y="19798"/>
                </a:lnTo>
                <a:lnTo>
                  <a:pt x="217608" y="9776"/>
                </a:lnTo>
                <a:lnTo>
                  <a:pt x="208746" y="2980"/>
                </a:lnTo>
                <a:lnTo>
                  <a:pt x="197984" y="0"/>
                </a:lnTo>
                <a:close/>
              </a:path>
              <a:path w="749934" h="887094">
                <a:moveTo>
                  <a:pt x="723002" y="684159"/>
                </a:moveTo>
                <a:lnTo>
                  <a:pt x="711530" y="685583"/>
                </a:lnTo>
                <a:lnTo>
                  <a:pt x="307505" y="820953"/>
                </a:lnTo>
                <a:lnTo>
                  <a:pt x="490860" y="820953"/>
                </a:lnTo>
                <a:lnTo>
                  <a:pt x="730034" y="740816"/>
                </a:lnTo>
                <a:lnTo>
                  <a:pt x="740056" y="735046"/>
                </a:lnTo>
                <a:lnTo>
                  <a:pt x="746850" y="726187"/>
                </a:lnTo>
                <a:lnTo>
                  <a:pt x="749827" y="715425"/>
                </a:lnTo>
                <a:lnTo>
                  <a:pt x="748398" y="703947"/>
                </a:lnTo>
                <a:lnTo>
                  <a:pt x="742626" y="693927"/>
                </a:lnTo>
                <a:lnTo>
                  <a:pt x="733764" y="687136"/>
                </a:lnTo>
                <a:lnTo>
                  <a:pt x="723002" y="684159"/>
                </a:lnTo>
                <a:close/>
              </a:path>
            </a:pathLst>
          </a:custGeom>
          <a:solidFill>
            <a:srgbClr val="35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483731" y="1328981"/>
            <a:ext cx="582930" cy="567055"/>
          </a:xfrm>
          <a:custGeom>
            <a:avLst/>
            <a:gdLst/>
            <a:ahLst/>
            <a:cxnLst/>
            <a:rect l="l" t="t" r="r" b="b"/>
            <a:pathLst>
              <a:path w="582930" h="567055">
                <a:moveTo>
                  <a:pt x="183900" y="72028"/>
                </a:moveTo>
                <a:lnTo>
                  <a:pt x="111512" y="81521"/>
                </a:lnTo>
                <a:lnTo>
                  <a:pt x="50652" y="120975"/>
                </a:lnTo>
                <a:lnTo>
                  <a:pt x="28071" y="151678"/>
                </a:lnTo>
                <a:lnTo>
                  <a:pt x="11537" y="188823"/>
                </a:lnTo>
                <a:lnTo>
                  <a:pt x="0" y="260454"/>
                </a:lnTo>
                <a:lnTo>
                  <a:pt x="2526" y="296426"/>
                </a:lnTo>
                <a:lnTo>
                  <a:pt x="29765" y="377146"/>
                </a:lnTo>
                <a:lnTo>
                  <a:pt x="54608" y="420373"/>
                </a:lnTo>
                <a:lnTo>
                  <a:pt x="84744" y="459461"/>
                </a:lnTo>
                <a:lnTo>
                  <a:pt x="119792" y="493839"/>
                </a:lnTo>
                <a:lnTo>
                  <a:pt x="161753" y="524732"/>
                </a:lnTo>
                <a:lnTo>
                  <a:pt x="205601" y="547551"/>
                </a:lnTo>
                <a:lnTo>
                  <a:pt x="249385" y="561687"/>
                </a:lnTo>
                <a:lnTo>
                  <a:pt x="291153" y="566534"/>
                </a:lnTo>
                <a:lnTo>
                  <a:pt x="302268" y="566139"/>
                </a:lnTo>
                <a:lnTo>
                  <a:pt x="348844" y="553620"/>
                </a:lnTo>
                <a:lnTo>
                  <a:pt x="384409" y="529310"/>
                </a:lnTo>
                <a:lnTo>
                  <a:pt x="411520" y="529310"/>
                </a:lnTo>
                <a:lnTo>
                  <a:pt x="427440" y="527273"/>
                </a:lnTo>
                <a:lnTo>
                  <a:pt x="443769" y="523113"/>
                </a:lnTo>
                <a:lnTo>
                  <a:pt x="473033" y="508402"/>
                </a:lnTo>
                <a:lnTo>
                  <a:pt x="473371" y="508117"/>
                </a:lnTo>
                <a:lnTo>
                  <a:pt x="284575" y="508117"/>
                </a:lnTo>
                <a:lnTo>
                  <a:pt x="246022" y="500553"/>
                </a:lnTo>
                <a:lnTo>
                  <a:pt x="202590" y="481342"/>
                </a:lnTo>
                <a:lnTo>
                  <a:pt x="157740" y="449643"/>
                </a:lnTo>
                <a:lnTo>
                  <a:pt x="128205" y="420680"/>
                </a:lnTo>
                <a:lnTo>
                  <a:pt x="102890" y="387791"/>
                </a:lnTo>
                <a:lnTo>
                  <a:pt x="81987" y="351354"/>
                </a:lnTo>
                <a:lnTo>
                  <a:pt x="65817" y="311848"/>
                </a:lnTo>
                <a:lnTo>
                  <a:pt x="58262" y="260342"/>
                </a:lnTo>
                <a:lnTo>
                  <a:pt x="60540" y="233222"/>
                </a:lnTo>
                <a:lnTo>
                  <a:pt x="74107" y="189267"/>
                </a:lnTo>
                <a:lnTo>
                  <a:pt x="104647" y="150369"/>
                </a:lnTo>
                <a:lnTo>
                  <a:pt x="140976" y="133551"/>
                </a:lnTo>
                <a:lnTo>
                  <a:pt x="170237" y="129806"/>
                </a:lnTo>
                <a:lnTo>
                  <a:pt x="280793" y="129806"/>
                </a:lnTo>
                <a:lnTo>
                  <a:pt x="282010" y="125189"/>
                </a:lnTo>
                <a:lnTo>
                  <a:pt x="291706" y="105668"/>
                </a:lnTo>
                <a:lnTo>
                  <a:pt x="310066" y="85928"/>
                </a:lnTo>
                <a:lnTo>
                  <a:pt x="235858" y="85928"/>
                </a:lnTo>
                <a:lnTo>
                  <a:pt x="212555" y="77220"/>
                </a:lnTo>
                <a:lnTo>
                  <a:pt x="183900" y="72028"/>
                </a:lnTo>
                <a:close/>
              </a:path>
              <a:path w="582930" h="567055">
                <a:moveTo>
                  <a:pt x="411520" y="529310"/>
                </a:moveTo>
                <a:lnTo>
                  <a:pt x="384409" y="529310"/>
                </a:lnTo>
                <a:lnTo>
                  <a:pt x="396867" y="529801"/>
                </a:lnTo>
                <a:lnTo>
                  <a:pt x="411520" y="529310"/>
                </a:lnTo>
                <a:close/>
              </a:path>
              <a:path w="582930" h="567055">
                <a:moveTo>
                  <a:pt x="372081" y="469756"/>
                </a:moveTo>
                <a:lnTo>
                  <a:pt x="364996" y="471186"/>
                </a:lnTo>
                <a:lnTo>
                  <a:pt x="358471" y="474306"/>
                </a:lnTo>
                <a:lnTo>
                  <a:pt x="352837" y="478993"/>
                </a:lnTo>
                <a:lnTo>
                  <a:pt x="347022" y="484583"/>
                </a:lnTo>
                <a:lnTo>
                  <a:pt x="338147" y="491858"/>
                </a:lnTo>
                <a:lnTo>
                  <a:pt x="327009" y="499249"/>
                </a:lnTo>
                <a:lnTo>
                  <a:pt x="314788" y="504875"/>
                </a:lnTo>
                <a:lnTo>
                  <a:pt x="284575" y="508117"/>
                </a:lnTo>
                <a:lnTo>
                  <a:pt x="473371" y="508117"/>
                </a:lnTo>
                <a:lnTo>
                  <a:pt x="501324" y="484583"/>
                </a:lnTo>
                <a:lnTo>
                  <a:pt x="511934" y="471557"/>
                </a:lnTo>
                <a:lnTo>
                  <a:pt x="398781" y="471557"/>
                </a:lnTo>
                <a:lnTo>
                  <a:pt x="387223" y="471093"/>
                </a:lnTo>
                <a:lnTo>
                  <a:pt x="379393" y="470141"/>
                </a:lnTo>
                <a:lnTo>
                  <a:pt x="372081" y="469756"/>
                </a:lnTo>
                <a:close/>
              </a:path>
              <a:path w="582930" h="567055">
                <a:moveTo>
                  <a:pt x="510574" y="61104"/>
                </a:moveTo>
                <a:lnTo>
                  <a:pt x="401238" y="61104"/>
                </a:lnTo>
                <a:lnTo>
                  <a:pt x="447530" y="83709"/>
                </a:lnTo>
                <a:lnTo>
                  <a:pt x="484719" y="121101"/>
                </a:lnTo>
                <a:lnTo>
                  <a:pt x="507688" y="163817"/>
                </a:lnTo>
                <a:lnTo>
                  <a:pt x="522115" y="227437"/>
                </a:lnTo>
                <a:lnTo>
                  <a:pt x="523531" y="287119"/>
                </a:lnTo>
                <a:lnTo>
                  <a:pt x="514502" y="341189"/>
                </a:lnTo>
                <a:lnTo>
                  <a:pt x="497594" y="387973"/>
                </a:lnTo>
                <a:lnTo>
                  <a:pt x="475375" y="425796"/>
                </a:lnTo>
                <a:lnTo>
                  <a:pt x="425265" y="467868"/>
                </a:lnTo>
                <a:lnTo>
                  <a:pt x="398781" y="471557"/>
                </a:lnTo>
                <a:lnTo>
                  <a:pt x="511934" y="471557"/>
                </a:lnTo>
                <a:lnTo>
                  <a:pt x="549788" y="413551"/>
                </a:lnTo>
                <a:lnTo>
                  <a:pt x="567360" y="368300"/>
                </a:lnTo>
                <a:lnTo>
                  <a:pt x="578759" y="317869"/>
                </a:lnTo>
                <a:lnTo>
                  <a:pt x="582683" y="263240"/>
                </a:lnTo>
                <a:lnTo>
                  <a:pt x="577833" y="205394"/>
                </a:lnTo>
                <a:lnTo>
                  <a:pt x="562908" y="145313"/>
                </a:lnTo>
                <a:lnTo>
                  <a:pt x="541989" y="101082"/>
                </a:lnTo>
                <a:lnTo>
                  <a:pt x="511260" y="61672"/>
                </a:lnTo>
                <a:lnTo>
                  <a:pt x="510574" y="61104"/>
                </a:lnTo>
                <a:close/>
              </a:path>
              <a:path w="582930" h="567055">
                <a:moveTo>
                  <a:pt x="280793" y="129806"/>
                </a:moveTo>
                <a:lnTo>
                  <a:pt x="170237" y="129806"/>
                </a:lnTo>
                <a:lnTo>
                  <a:pt x="195370" y="132926"/>
                </a:lnTo>
                <a:lnTo>
                  <a:pt x="213844" y="139858"/>
                </a:lnTo>
                <a:lnTo>
                  <a:pt x="225395" y="146962"/>
                </a:lnTo>
                <a:lnTo>
                  <a:pt x="229762" y="150596"/>
                </a:lnTo>
                <a:lnTo>
                  <a:pt x="236190" y="155594"/>
                </a:lnTo>
                <a:lnTo>
                  <a:pt x="243624" y="158534"/>
                </a:lnTo>
                <a:lnTo>
                  <a:pt x="251600" y="159340"/>
                </a:lnTo>
                <a:lnTo>
                  <a:pt x="259657" y="157937"/>
                </a:lnTo>
                <a:lnTo>
                  <a:pt x="267017" y="154350"/>
                </a:lnTo>
                <a:lnTo>
                  <a:pt x="273002" y="148942"/>
                </a:lnTo>
                <a:lnTo>
                  <a:pt x="277306" y="142110"/>
                </a:lnTo>
                <a:lnTo>
                  <a:pt x="279622" y="134251"/>
                </a:lnTo>
                <a:lnTo>
                  <a:pt x="280793" y="129806"/>
                </a:lnTo>
                <a:close/>
              </a:path>
              <a:path w="582930" h="567055">
                <a:moveTo>
                  <a:pt x="381318" y="0"/>
                </a:moveTo>
                <a:lnTo>
                  <a:pt x="332454" y="7505"/>
                </a:lnTo>
                <a:lnTo>
                  <a:pt x="296299" y="23715"/>
                </a:lnTo>
                <a:lnTo>
                  <a:pt x="249217" y="64939"/>
                </a:lnTo>
                <a:lnTo>
                  <a:pt x="235858" y="85928"/>
                </a:lnTo>
                <a:lnTo>
                  <a:pt x="310066" y="85928"/>
                </a:lnTo>
                <a:lnTo>
                  <a:pt x="313194" y="82565"/>
                </a:lnTo>
                <a:lnTo>
                  <a:pt x="350958" y="62750"/>
                </a:lnTo>
                <a:lnTo>
                  <a:pt x="401238" y="61104"/>
                </a:lnTo>
                <a:lnTo>
                  <a:pt x="510574" y="61104"/>
                </a:lnTo>
                <a:lnTo>
                  <a:pt x="472832" y="29846"/>
                </a:lnTo>
                <a:lnTo>
                  <a:pt x="428814" y="8368"/>
                </a:lnTo>
                <a:lnTo>
                  <a:pt x="381318" y="0"/>
                </a:lnTo>
                <a:close/>
              </a:path>
            </a:pathLst>
          </a:custGeom>
          <a:solidFill>
            <a:srgbClr val="35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2652640" y="1092902"/>
            <a:ext cx="185420" cy="288290"/>
          </a:xfrm>
          <a:custGeom>
            <a:avLst/>
            <a:gdLst/>
            <a:ahLst/>
            <a:cxnLst/>
            <a:rect l="l" t="t" r="r" b="b"/>
            <a:pathLst>
              <a:path w="185420" h="288290">
                <a:moveTo>
                  <a:pt x="142744" y="0"/>
                </a:moveTo>
                <a:lnTo>
                  <a:pt x="99233" y="17698"/>
                </a:lnTo>
                <a:lnTo>
                  <a:pt x="66824" y="39998"/>
                </a:lnTo>
                <a:lnTo>
                  <a:pt x="35843" y="71033"/>
                </a:lnTo>
                <a:lnTo>
                  <a:pt x="11833" y="111645"/>
                </a:lnTo>
                <a:lnTo>
                  <a:pt x="1514" y="150289"/>
                </a:lnTo>
                <a:lnTo>
                  <a:pt x="0" y="187717"/>
                </a:lnTo>
                <a:lnTo>
                  <a:pt x="4614" y="222132"/>
                </a:lnTo>
                <a:lnTo>
                  <a:pt x="17484" y="265036"/>
                </a:lnTo>
                <a:lnTo>
                  <a:pt x="42694" y="287985"/>
                </a:lnTo>
                <a:lnTo>
                  <a:pt x="50403" y="287985"/>
                </a:lnTo>
                <a:lnTo>
                  <a:pt x="86512" y="271124"/>
                </a:lnTo>
                <a:lnTo>
                  <a:pt x="118986" y="248829"/>
                </a:lnTo>
                <a:lnTo>
                  <a:pt x="149950" y="217816"/>
                </a:lnTo>
                <a:lnTo>
                  <a:pt x="150323" y="217182"/>
                </a:lnTo>
                <a:lnTo>
                  <a:pt x="63268" y="217182"/>
                </a:lnTo>
                <a:lnTo>
                  <a:pt x="59662" y="198624"/>
                </a:lnTo>
                <a:lnTo>
                  <a:pt x="59671" y="155692"/>
                </a:lnTo>
                <a:lnTo>
                  <a:pt x="76469" y="113917"/>
                </a:lnTo>
                <a:lnTo>
                  <a:pt x="106109" y="83061"/>
                </a:lnTo>
                <a:lnTo>
                  <a:pt x="122462" y="71653"/>
                </a:lnTo>
                <a:lnTo>
                  <a:pt x="181436" y="71653"/>
                </a:lnTo>
                <a:lnTo>
                  <a:pt x="175689" y="45301"/>
                </a:lnTo>
                <a:lnTo>
                  <a:pt x="166074" y="18554"/>
                </a:lnTo>
                <a:lnTo>
                  <a:pt x="163026" y="11391"/>
                </a:lnTo>
                <a:lnTo>
                  <a:pt x="157235" y="5740"/>
                </a:lnTo>
                <a:lnTo>
                  <a:pt x="142744" y="0"/>
                </a:lnTo>
                <a:close/>
              </a:path>
              <a:path w="185420" h="288290">
                <a:moveTo>
                  <a:pt x="181436" y="71653"/>
                </a:moveTo>
                <a:lnTo>
                  <a:pt x="122462" y="71653"/>
                </a:lnTo>
                <a:lnTo>
                  <a:pt x="126124" y="90523"/>
                </a:lnTo>
                <a:lnTo>
                  <a:pt x="127703" y="111459"/>
                </a:lnTo>
                <a:lnTo>
                  <a:pt x="119846" y="155333"/>
                </a:lnTo>
                <a:lnTo>
                  <a:pt x="95410" y="191749"/>
                </a:lnTo>
                <a:lnTo>
                  <a:pt x="63268" y="217182"/>
                </a:lnTo>
                <a:lnTo>
                  <a:pt x="150323" y="217182"/>
                </a:lnTo>
                <a:lnTo>
                  <a:pt x="173809" y="177253"/>
                </a:lnTo>
                <a:lnTo>
                  <a:pt x="185303" y="128861"/>
                </a:lnTo>
                <a:lnTo>
                  <a:pt x="184015" y="83473"/>
                </a:lnTo>
                <a:lnTo>
                  <a:pt x="181436" y="71653"/>
                </a:lnTo>
                <a:close/>
              </a:path>
            </a:pathLst>
          </a:custGeom>
          <a:solidFill>
            <a:srgbClr val="35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2040651" y="892591"/>
            <a:ext cx="427990" cy="281305"/>
          </a:xfrm>
          <a:custGeom>
            <a:avLst/>
            <a:gdLst/>
            <a:ahLst/>
            <a:cxnLst/>
            <a:rect l="l" t="t" r="r" b="b"/>
            <a:pathLst>
              <a:path w="427990" h="281305">
                <a:moveTo>
                  <a:pt x="358504" y="0"/>
                </a:moveTo>
                <a:lnTo>
                  <a:pt x="19795" y="113487"/>
                </a:lnTo>
                <a:lnTo>
                  <a:pt x="9767" y="119256"/>
                </a:lnTo>
                <a:lnTo>
                  <a:pt x="2974" y="128116"/>
                </a:lnTo>
                <a:lnTo>
                  <a:pt x="0" y="138877"/>
                </a:lnTo>
                <a:lnTo>
                  <a:pt x="1431" y="150355"/>
                </a:lnTo>
                <a:lnTo>
                  <a:pt x="38438" y="260819"/>
                </a:lnTo>
                <a:lnTo>
                  <a:pt x="66048" y="280708"/>
                </a:lnTo>
                <a:lnTo>
                  <a:pt x="69122" y="280708"/>
                </a:lnTo>
                <a:lnTo>
                  <a:pt x="72246" y="280225"/>
                </a:lnTo>
                <a:lnTo>
                  <a:pt x="267772" y="214706"/>
                </a:lnTo>
                <a:lnTo>
                  <a:pt x="84425" y="214706"/>
                </a:lnTo>
                <a:lnTo>
                  <a:pt x="65909" y="159473"/>
                </a:lnTo>
                <a:lnTo>
                  <a:pt x="342070" y="66941"/>
                </a:lnTo>
                <a:lnTo>
                  <a:pt x="403512" y="66941"/>
                </a:lnTo>
                <a:lnTo>
                  <a:pt x="385606" y="13487"/>
                </a:lnTo>
                <a:lnTo>
                  <a:pt x="380335" y="7442"/>
                </a:lnTo>
                <a:lnTo>
                  <a:pt x="366505" y="546"/>
                </a:lnTo>
                <a:lnTo>
                  <a:pt x="358504" y="0"/>
                </a:lnTo>
                <a:close/>
              </a:path>
              <a:path w="427990" h="281305">
                <a:moveTo>
                  <a:pt x="403512" y="66941"/>
                </a:moveTo>
                <a:lnTo>
                  <a:pt x="342070" y="66941"/>
                </a:lnTo>
                <a:lnTo>
                  <a:pt x="360574" y="122161"/>
                </a:lnTo>
                <a:lnTo>
                  <a:pt x="84425" y="214706"/>
                </a:lnTo>
                <a:lnTo>
                  <a:pt x="267772" y="214706"/>
                </a:lnTo>
                <a:lnTo>
                  <a:pt x="414028" y="165696"/>
                </a:lnTo>
                <a:lnTo>
                  <a:pt x="420073" y="160426"/>
                </a:lnTo>
                <a:lnTo>
                  <a:pt x="426957" y="146596"/>
                </a:lnTo>
                <a:lnTo>
                  <a:pt x="427516" y="138595"/>
                </a:lnTo>
                <a:lnTo>
                  <a:pt x="403512" y="66941"/>
                </a:lnTo>
                <a:close/>
              </a:path>
            </a:pathLst>
          </a:custGeom>
          <a:solidFill>
            <a:srgbClr val="35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065654" y="2441525"/>
            <a:ext cx="1179195" cy="918210"/>
          </a:xfrm>
          <a:custGeom>
            <a:avLst/>
            <a:gdLst/>
            <a:ahLst/>
            <a:cxnLst/>
            <a:rect l="l" t="t" r="r" b="b"/>
            <a:pathLst>
              <a:path w="1179195" h="918210">
                <a:moveTo>
                  <a:pt x="400831" y="195151"/>
                </a:moveTo>
                <a:lnTo>
                  <a:pt x="352504" y="195648"/>
                </a:lnTo>
                <a:lnTo>
                  <a:pt x="303391" y="201085"/>
                </a:lnTo>
                <a:lnTo>
                  <a:pt x="255553" y="211242"/>
                </a:lnTo>
                <a:lnTo>
                  <a:pt x="211048" y="225899"/>
                </a:lnTo>
                <a:lnTo>
                  <a:pt x="168120" y="246018"/>
                </a:lnTo>
                <a:lnTo>
                  <a:pt x="126233" y="271399"/>
                </a:lnTo>
                <a:lnTo>
                  <a:pt x="86931" y="300977"/>
                </a:lnTo>
                <a:lnTo>
                  <a:pt x="51761" y="333684"/>
                </a:lnTo>
                <a:lnTo>
                  <a:pt x="22268" y="368453"/>
                </a:lnTo>
                <a:lnTo>
                  <a:pt x="0" y="404220"/>
                </a:lnTo>
                <a:lnTo>
                  <a:pt x="205155" y="918151"/>
                </a:lnTo>
                <a:lnTo>
                  <a:pt x="227420" y="882390"/>
                </a:lnTo>
                <a:lnTo>
                  <a:pt x="256912" y="847623"/>
                </a:lnTo>
                <a:lnTo>
                  <a:pt x="292084" y="814917"/>
                </a:lnTo>
                <a:lnTo>
                  <a:pt x="331390" y="785339"/>
                </a:lnTo>
                <a:lnTo>
                  <a:pt x="373283" y="759954"/>
                </a:lnTo>
                <a:lnTo>
                  <a:pt x="416217" y="739830"/>
                </a:lnTo>
                <a:lnTo>
                  <a:pt x="460716" y="725178"/>
                </a:lnTo>
                <a:lnTo>
                  <a:pt x="508551" y="715025"/>
                </a:lnTo>
                <a:lnTo>
                  <a:pt x="557661" y="709590"/>
                </a:lnTo>
                <a:lnTo>
                  <a:pt x="605988" y="709094"/>
                </a:lnTo>
                <a:lnTo>
                  <a:pt x="701447" y="709094"/>
                </a:lnTo>
                <a:lnTo>
                  <a:pt x="714559" y="688575"/>
                </a:lnTo>
                <a:lnTo>
                  <a:pt x="744329" y="653873"/>
                </a:lnTo>
                <a:lnTo>
                  <a:pt x="779713" y="620953"/>
                </a:lnTo>
                <a:lnTo>
                  <a:pt x="819066" y="591074"/>
                </a:lnTo>
                <a:lnTo>
                  <a:pt x="860742" y="565494"/>
                </a:lnTo>
                <a:lnTo>
                  <a:pt x="903096" y="545469"/>
                </a:lnTo>
                <a:lnTo>
                  <a:pt x="948082" y="530502"/>
                </a:lnTo>
                <a:lnTo>
                  <a:pt x="995936" y="520063"/>
                </a:lnTo>
                <a:lnTo>
                  <a:pt x="1044805" y="514443"/>
                </a:lnTo>
                <a:lnTo>
                  <a:pt x="1092832" y="513937"/>
                </a:lnTo>
                <a:lnTo>
                  <a:pt x="1172751" y="513937"/>
                </a:lnTo>
                <a:lnTo>
                  <a:pt x="1051370" y="209859"/>
                </a:lnTo>
                <a:lnTo>
                  <a:pt x="486892" y="209859"/>
                </a:lnTo>
                <a:lnTo>
                  <a:pt x="446314" y="199815"/>
                </a:lnTo>
                <a:lnTo>
                  <a:pt x="400831" y="195151"/>
                </a:lnTo>
                <a:close/>
              </a:path>
              <a:path w="1179195" h="918210">
                <a:moveTo>
                  <a:pt x="701447" y="709094"/>
                </a:moveTo>
                <a:lnTo>
                  <a:pt x="605988" y="709094"/>
                </a:lnTo>
                <a:lnTo>
                  <a:pt x="651470" y="713758"/>
                </a:lnTo>
                <a:lnTo>
                  <a:pt x="692048" y="723803"/>
                </a:lnTo>
                <a:lnTo>
                  <a:pt x="701447" y="709094"/>
                </a:lnTo>
                <a:close/>
              </a:path>
              <a:path w="1179195" h="918210">
                <a:moveTo>
                  <a:pt x="1172751" y="513937"/>
                </a:moveTo>
                <a:lnTo>
                  <a:pt x="1092832" y="513937"/>
                </a:lnTo>
                <a:lnTo>
                  <a:pt x="1138162" y="518839"/>
                </a:lnTo>
                <a:lnTo>
                  <a:pt x="1178940" y="529442"/>
                </a:lnTo>
                <a:lnTo>
                  <a:pt x="1172751" y="513937"/>
                </a:lnTo>
                <a:close/>
              </a:path>
              <a:path w="1179195" h="918210">
                <a:moveTo>
                  <a:pt x="887676" y="0"/>
                </a:moveTo>
                <a:lnTo>
                  <a:pt x="839649" y="504"/>
                </a:lnTo>
                <a:lnTo>
                  <a:pt x="790781" y="6122"/>
                </a:lnTo>
                <a:lnTo>
                  <a:pt x="742926" y="16560"/>
                </a:lnTo>
                <a:lnTo>
                  <a:pt x="697941" y="31526"/>
                </a:lnTo>
                <a:lnTo>
                  <a:pt x="655581" y="51551"/>
                </a:lnTo>
                <a:lnTo>
                  <a:pt x="613902" y="77134"/>
                </a:lnTo>
                <a:lnTo>
                  <a:pt x="574547" y="107014"/>
                </a:lnTo>
                <a:lnTo>
                  <a:pt x="539164" y="139935"/>
                </a:lnTo>
                <a:lnTo>
                  <a:pt x="509397" y="174636"/>
                </a:lnTo>
                <a:lnTo>
                  <a:pt x="486892" y="209859"/>
                </a:lnTo>
                <a:lnTo>
                  <a:pt x="1051370" y="209859"/>
                </a:lnTo>
                <a:lnTo>
                  <a:pt x="973785" y="15498"/>
                </a:lnTo>
                <a:lnTo>
                  <a:pt x="933006" y="4900"/>
                </a:lnTo>
                <a:lnTo>
                  <a:pt x="8876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035516" y="2412810"/>
            <a:ext cx="1238250" cy="975994"/>
          </a:xfrm>
          <a:custGeom>
            <a:avLst/>
            <a:gdLst/>
            <a:ahLst/>
            <a:cxnLst/>
            <a:rect l="l" t="t" r="r" b="b"/>
            <a:pathLst>
              <a:path w="1238250" h="975995">
                <a:moveTo>
                  <a:pt x="416011" y="194519"/>
                </a:moveTo>
                <a:lnTo>
                  <a:pt x="368555" y="196323"/>
                </a:lnTo>
                <a:lnTo>
                  <a:pt x="320728" y="202493"/>
                </a:lnTo>
                <a:lnTo>
                  <a:pt x="274137" y="212936"/>
                </a:lnTo>
                <a:lnTo>
                  <a:pt x="230390" y="227563"/>
                </a:lnTo>
                <a:lnTo>
                  <a:pt x="183205" y="249776"/>
                </a:lnTo>
                <a:lnTo>
                  <a:pt x="137852" y="277584"/>
                </a:lnTo>
                <a:lnTo>
                  <a:pt x="95800" y="309739"/>
                </a:lnTo>
                <a:lnTo>
                  <a:pt x="58519" y="344992"/>
                </a:lnTo>
                <a:lnTo>
                  <a:pt x="27476" y="382096"/>
                </a:lnTo>
                <a:lnTo>
                  <a:pt x="4140" y="419803"/>
                </a:lnTo>
                <a:lnTo>
                  <a:pt x="0" y="435970"/>
                </a:lnTo>
                <a:lnTo>
                  <a:pt x="208241" y="957674"/>
                </a:lnTo>
                <a:lnTo>
                  <a:pt x="234441" y="975987"/>
                </a:lnTo>
                <a:lnTo>
                  <a:pt x="235305" y="975987"/>
                </a:lnTo>
                <a:lnTo>
                  <a:pt x="285943" y="922011"/>
                </a:lnTo>
                <a:lnTo>
                  <a:pt x="320316" y="884505"/>
                </a:lnTo>
                <a:lnTo>
                  <a:pt x="320644" y="884229"/>
                </a:lnTo>
                <a:lnTo>
                  <a:pt x="241642" y="884229"/>
                </a:lnTo>
                <a:lnTo>
                  <a:pt x="62280" y="434878"/>
                </a:lnTo>
                <a:lnTo>
                  <a:pt x="88144" y="399055"/>
                </a:lnTo>
                <a:lnTo>
                  <a:pt x="122095" y="364102"/>
                </a:lnTo>
                <a:lnTo>
                  <a:pt x="162085" y="331739"/>
                </a:lnTo>
                <a:lnTo>
                  <a:pt x="206067" y="303687"/>
                </a:lnTo>
                <a:lnTo>
                  <a:pt x="251993" y="281665"/>
                </a:lnTo>
                <a:lnTo>
                  <a:pt x="302591" y="265722"/>
                </a:lnTo>
                <a:lnTo>
                  <a:pt x="357009" y="255982"/>
                </a:lnTo>
                <a:lnTo>
                  <a:pt x="411688" y="252661"/>
                </a:lnTo>
                <a:lnTo>
                  <a:pt x="542381" y="252661"/>
                </a:lnTo>
                <a:lnTo>
                  <a:pt x="542848" y="252062"/>
                </a:lnTo>
                <a:lnTo>
                  <a:pt x="568137" y="214030"/>
                </a:lnTo>
                <a:lnTo>
                  <a:pt x="577075" y="204373"/>
                </a:lnTo>
                <a:lnTo>
                  <a:pt x="503377" y="204373"/>
                </a:lnTo>
                <a:lnTo>
                  <a:pt x="461487" y="197172"/>
                </a:lnTo>
                <a:lnTo>
                  <a:pt x="416011" y="194519"/>
                </a:lnTo>
                <a:close/>
              </a:path>
              <a:path w="1238250" h="975995">
                <a:moveTo>
                  <a:pt x="621181" y="708456"/>
                </a:moveTo>
                <a:lnTo>
                  <a:pt x="573727" y="710260"/>
                </a:lnTo>
                <a:lnTo>
                  <a:pt x="525899" y="716430"/>
                </a:lnTo>
                <a:lnTo>
                  <a:pt x="479307" y="726876"/>
                </a:lnTo>
                <a:lnTo>
                  <a:pt x="435559" y="741507"/>
                </a:lnTo>
                <a:lnTo>
                  <a:pt x="391299" y="762141"/>
                </a:lnTo>
                <a:lnTo>
                  <a:pt x="348570" y="787758"/>
                </a:lnTo>
                <a:lnTo>
                  <a:pt x="308579" y="817331"/>
                </a:lnTo>
                <a:lnTo>
                  <a:pt x="272534" y="849830"/>
                </a:lnTo>
                <a:lnTo>
                  <a:pt x="241642" y="884229"/>
                </a:lnTo>
                <a:lnTo>
                  <a:pt x="320644" y="884229"/>
                </a:lnTo>
                <a:lnTo>
                  <a:pt x="361948" y="849558"/>
                </a:lnTo>
                <a:lnTo>
                  <a:pt x="408379" y="819234"/>
                </a:lnTo>
                <a:lnTo>
                  <a:pt x="457149" y="795596"/>
                </a:lnTo>
                <a:lnTo>
                  <a:pt x="507746" y="779660"/>
                </a:lnTo>
                <a:lnTo>
                  <a:pt x="562245" y="769922"/>
                </a:lnTo>
                <a:lnTo>
                  <a:pt x="616839" y="766610"/>
                </a:lnTo>
                <a:lnTo>
                  <a:pt x="747522" y="766610"/>
                </a:lnTo>
                <a:lnTo>
                  <a:pt x="747991" y="766005"/>
                </a:lnTo>
                <a:lnTo>
                  <a:pt x="773288" y="727973"/>
                </a:lnTo>
                <a:lnTo>
                  <a:pt x="782239" y="718304"/>
                </a:lnTo>
                <a:lnTo>
                  <a:pt x="708533" y="718304"/>
                </a:lnTo>
                <a:lnTo>
                  <a:pt x="666653" y="711107"/>
                </a:lnTo>
                <a:lnTo>
                  <a:pt x="621181" y="708456"/>
                </a:lnTo>
                <a:close/>
              </a:path>
              <a:path w="1238250" h="975995">
                <a:moveTo>
                  <a:pt x="747522" y="766610"/>
                </a:moveTo>
                <a:lnTo>
                  <a:pt x="616839" y="766610"/>
                </a:lnTo>
                <a:lnTo>
                  <a:pt x="668246" y="769927"/>
                </a:lnTo>
                <a:lnTo>
                  <a:pt x="712762" y="780077"/>
                </a:lnTo>
                <a:lnTo>
                  <a:pt x="723074" y="781652"/>
                </a:lnTo>
                <a:lnTo>
                  <a:pt x="732986" y="779580"/>
                </a:lnTo>
                <a:lnTo>
                  <a:pt x="741594" y="774239"/>
                </a:lnTo>
                <a:lnTo>
                  <a:pt x="747522" y="766610"/>
                </a:lnTo>
                <a:close/>
              </a:path>
              <a:path w="1238250" h="975995">
                <a:moveTo>
                  <a:pt x="1115243" y="513429"/>
                </a:moveTo>
                <a:lnTo>
                  <a:pt x="1066731" y="514681"/>
                </a:lnTo>
                <a:lnTo>
                  <a:pt x="1017372" y="520777"/>
                </a:lnTo>
                <a:lnTo>
                  <a:pt x="968747" y="531625"/>
                </a:lnTo>
                <a:lnTo>
                  <a:pt x="922439" y="547133"/>
                </a:lnTo>
                <a:lnTo>
                  <a:pt x="880642" y="566664"/>
                </a:lnTo>
                <a:lnTo>
                  <a:pt x="839665" y="591184"/>
                </a:lnTo>
                <a:lnTo>
                  <a:pt x="800736" y="619650"/>
                </a:lnTo>
                <a:lnTo>
                  <a:pt x="765085" y="651021"/>
                </a:lnTo>
                <a:lnTo>
                  <a:pt x="733940" y="684253"/>
                </a:lnTo>
                <a:lnTo>
                  <a:pt x="708533" y="718304"/>
                </a:lnTo>
                <a:lnTo>
                  <a:pt x="782239" y="718304"/>
                </a:lnTo>
                <a:lnTo>
                  <a:pt x="808268" y="690188"/>
                </a:lnTo>
                <a:lnTo>
                  <a:pt x="850206" y="654942"/>
                </a:lnTo>
                <a:lnTo>
                  <a:pt x="896373" y="624527"/>
                </a:lnTo>
                <a:lnTo>
                  <a:pt x="944041" y="601235"/>
                </a:lnTo>
                <a:lnTo>
                  <a:pt x="995684" y="584781"/>
                </a:lnTo>
                <a:lnTo>
                  <a:pt x="1050235" y="574793"/>
                </a:lnTo>
                <a:lnTo>
                  <a:pt x="1104487" y="571465"/>
                </a:lnTo>
                <a:lnTo>
                  <a:pt x="1234975" y="571465"/>
                </a:lnTo>
                <a:lnTo>
                  <a:pt x="1237659" y="563762"/>
                </a:lnTo>
                <a:lnTo>
                  <a:pt x="1238086" y="555528"/>
                </a:lnTo>
                <a:lnTo>
                  <a:pt x="1236129" y="547349"/>
                </a:lnTo>
                <a:lnTo>
                  <a:pt x="1224058" y="517111"/>
                </a:lnTo>
                <a:lnTo>
                  <a:pt x="1161326" y="517111"/>
                </a:lnTo>
                <a:lnTo>
                  <a:pt x="1115243" y="513429"/>
                </a:lnTo>
                <a:close/>
              </a:path>
              <a:path w="1238250" h="975995">
                <a:moveTo>
                  <a:pt x="1234975" y="571465"/>
                </a:moveTo>
                <a:lnTo>
                  <a:pt x="1104487" y="571465"/>
                </a:lnTo>
                <a:lnTo>
                  <a:pt x="1155232" y="574995"/>
                </a:lnTo>
                <a:lnTo>
                  <a:pt x="1199261" y="585576"/>
                </a:lnTo>
                <a:lnTo>
                  <a:pt x="1207507" y="587255"/>
                </a:lnTo>
                <a:lnTo>
                  <a:pt x="1215720" y="586529"/>
                </a:lnTo>
                <a:lnTo>
                  <a:pt x="1223399" y="583526"/>
                </a:lnTo>
                <a:lnTo>
                  <a:pt x="1230045" y="578375"/>
                </a:lnTo>
                <a:lnTo>
                  <a:pt x="1234946" y="571547"/>
                </a:lnTo>
                <a:close/>
              </a:path>
              <a:path w="1238250" h="975995">
                <a:moveTo>
                  <a:pt x="1040643" y="57647"/>
                </a:moveTo>
                <a:lnTo>
                  <a:pt x="889856" y="57647"/>
                </a:lnTo>
                <a:lnTo>
                  <a:pt x="938543" y="59608"/>
                </a:lnTo>
                <a:lnTo>
                  <a:pt x="981963" y="67759"/>
                </a:lnTo>
                <a:lnTo>
                  <a:pt x="1161326" y="517111"/>
                </a:lnTo>
                <a:lnTo>
                  <a:pt x="1224058" y="517111"/>
                </a:lnTo>
                <a:lnTo>
                  <a:pt x="1040643" y="57647"/>
                </a:lnTo>
                <a:close/>
              </a:path>
              <a:path w="1238250" h="975995">
                <a:moveTo>
                  <a:pt x="542381" y="252661"/>
                </a:moveTo>
                <a:lnTo>
                  <a:pt x="411688" y="252661"/>
                </a:lnTo>
                <a:lnTo>
                  <a:pt x="463112" y="255982"/>
                </a:lnTo>
                <a:lnTo>
                  <a:pt x="507606" y="266133"/>
                </a:lnTo>
                <a:lnTo>
                  <a:pt x="517918" y="267692"/>
                </a:lnTo>
                <a:lnTo>
                  <a:pt x="527832" y="265622"/>
                </a:lnTo>
                <a:lnTo>
                  <a:pt x="536443" y="260290"/>
                </a:lnTo>
                <a:lnTo>
                  <a:pt x="542381" y="252661"/>
                </a:lnTo>
                <a:close/>
              </a:path>
              <a:path w="1238250" h="975995">
                <a:moveTo>
                  <a:pt x="922802" y="0"/>
                </a:moveTo>
                <a:lnTo>
                  <a:pt x="871496" y="108"/>
                </a:lnTo>
                <a:lnTo>
                  <a:pt x="818858" y="5746"/>
                </a:lnTo>
                <a:lnTo>
                  <a:pt x="766813" y="16808"/>
                </a:lnTo>
                <a:lnTo>
                  <a:pt x="717283" y="33190"/>
                </a:lnTo>
                <a:lnTo>
                  <a:pt x="675482" y="52726"/>
                </a:lnTo>
                <a:lnTo>
                  <a:pt x="634504" y="77252"/>
                </a:lnTo>
                <a:lnTo>
                  <a:pt x="595576" y="105723"/>
                </a:lnTo>
                <a:lnTo>
                  <a:pt x="559926" y="137096"/>
                </a:lnTo>
                <a:lnTo>
                  <a:pt x="528784" y="170327"/>
                </a:lnTo>
                <a:lnTo>
                  <a:pt x="503377" y="204373"/>
                </a:lnTo>
                <a:lnTo>
                  <a:pt x="577075" y="204373"/>
                </a:lnTo>
                <a:lnTo>
                  <a:pt x="603111" y="176245"/>
                </a:lnTo>
                <a:lnTo>
                  <a:pt x="645043" y="140999"/>
                </a:lnTo>
                <a:lnTo>
                  <a:pt x="691205" y="110584"/>
                </a:lnTo>
                <a:lnTo>
                  <a:pt x="738873" y="87292"/>
                </a:lnTo>
                <a:lnTo>
                  <a:pt x="787353" y="71650"/>
                </a:lnTo>
                <a:lnTo>
                  <a:pt x="838570" y="61715"/>
                </a:lnTo>
                <a:lnTo>
                  <a:pt x="889856" y="57647"/>
                </a:lnTo>
                <a:lnTo>
                  <a:pt x="1040643" y="57647"/>
                </a:lnTo>
                <a:lnTo>
                  <a:pt x="1027874" y="25659"/>
                </a:lnTo>
                <a:lnTo>
                  <a:pt x="1021600" y="19613"/>
                </a:lnTo>
                <a:lnTo>
                  <a:pt x="1013726" y="16794"/>
                </a:lnTo>
                <a:lnTo>
                  <a:pt x="970853" y="5526"/>
                </a:lnTo>
                <a:lnTo>
                  <a:pt x="922802" y="0"/>
                </a:lnTo>
                <a:close/>
              </a:path>
            </a:pathLst>
          </a:custGeom>
          <a:solidFill>
            <a:srgbClr val="35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703212" y="2656059"/>
            <a:ext cx="334010" cy="169545"/>
          </a:xfrm>
          <a:custGeom>
            <a:avLst/>
            <a:gdLst/>
            <a:ahLst/>
            <a:cxnLst/>
            <a:rect l="l" t="t" r="r" b="b"/>
            <a:pathLst>
              <a:path w="334009" h="169544">
                <a:moveTo>
                  <a:pt x="303325" y="0"/>
                </a:moveTo>
                <a:lnTo>
                  <a:pt x="262650" y="3773"/>
                </a:lnTo>
                <a:lnTo>
                  <a:pt x="222361" y="10731"/>
                </a:lnTo>
                <a:lnTo>
                  <a:pt x="183412" y="20670"/>
                </a:lnTo>
                <a:lnTo>
                  <a:pt x="146759" y="33388"/>
                </a:lnTo>
                <a:lnTo>
                  <a:pt x="111833" y="49318"/>
                </a:lnTo>
                <a:lnTo>
                  <a:pt x="76839" y="69119"/>
                </a:lnTo>
                <a:lnTo>
                  <a:pt x="42618" y="92274"/>
                </a:lnTo>
                <a:lnTo>
                  <a:pt x="10006" y="118262"/>
                </a:lnTo>
                <a:lnTo>
                  <a:pt x="0" y="138169"/>
                </a:lnTo>
                <a:lnTo>
                  <a:pt x="1324" y="149255"/>
                </a:lnTo>
                <a:lnTo>
                  <a:pt x="6996" y="159334"/>
                </a:lnTo>
                <a:lnTo>
                  <a:pt x="12761" y="166001"/>
                </a:lnTo>
                <a:lnTo>
                  <a:pt x="20877" y="169417"/>
                </a:lnTo>
                <a:lnTo>
                  <a:pt x="35799" y="169417"/>
                </a:lnTo>
                <a:lnTo>
                  <a:pt x="42568" y="167093"/>
                </a:lnTo>
                <a:lnTo>
                  <a:pt x="48080" y="162331"/>
                </a:lnTo>
                <a:lnTo>
                  <a:pt x="76925" y="139328"/>
                </a:lnTo>
                <a:lnTo>
                  <a:pt x="137802" y="101448"/>
                </a:lnTo>
                <a:lnTo>
                  <a:pt x="200547" y="76337"/>
                </a:lnTo>
                <a:lnTo>
                  <a:pt x="270383" y="61495"/>
                </a:lnTo>
                <a:lnTo>
                  <a:pt x="306347" y="58165"/>
                </a:lnTo>
                <a:lnTo>
                  <a:pt x="317551" y="55296"/>
                </a:lnTo>
                <a:lnTo>
                  <a:pt x="326472" y="48583"/>
                </a:lnTo>
                <a:lnTo>
                  <a:pt x="332224" y="39013"/>
                </a:lnTo>
                <a:lnTo>
                  <a:pt x="333919" y="27571"/>
                </a:lnTo>
                <a:lnTo>
                  <a:pt x="331039" y="16393"/>
                </a:lnTo>
                <a:lnTo>
                  <a:pt x="324318" y="7523"/>
                </a:lnTo>
                <a:lnTo>
                  <a:pt x="314749" y="1784"/>
                </a:lnTo>
                <a:lnTo>
                  <a:pt x="303325" y="0"/>
                </a:lnTo>
                <a:close/>
              </a:path>
            </a:pathLst>
          </a:custGeom>
          <a:solidFill>
            <a:srgbClr val="35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656275" y="2538484"/>
            <a:ext cx="334010" cy="169545"/>
          </a:xfrm>
          <a:custGeom>
            <a:avLst/>
            <a:gdLst/>
            <a:ahLst/>
            <a:cxnLst/>
            <a:rect l="l" t="t" r="r" b="b"/>
            <a:pathLst>
              <a:path w="334009" h="169544">
                <a:moveTo>
                  <a:pt x="303325" y="0"/>
                </a:moveTo>
                <a:lnTo>
                  <a:pt x="262656" y="3773"/>
                </a:lnTo>
                <a:lnTo>
                  <a:pt x="222365" y="10731"/>
                </a:lnTo>
                <a:lnTo>
                  <a:pt x="183413" y="20670"/>
                </a:lnTo>
                <a:lnTo>
                  <a:pt x="146759" y="33388"/>
                </a:lnTo>
                <a:lnTo>
                  <a:pt x="111840" y="49318"/>
                </a:lnTo>
                <a:lnTo>
                  <a:pt x="76849" y="69119"/>
                </a:lnTo>
                <a:lnTo>
                  <a:pt x="42625" y="92274"/>
                </a:lnTo>
                <a:lnTo>
                  <a:pt x="10006" y="118262"/>
                </a:lnTo>
                <a:lnTo>
                  <a:pt x="0" y="138169"/>
                </a:lnTo>
                <a:lnTo>
                  <a:pt x="1324" y="149255"/>
                </a:lnTo>
                <a:lnTo>
                  <a:pt x="6996" y="159334"/>
                </a:lnTo>
                <a:lnTo>
                  <a:pt x="12761" y="166001"/>
                </a:lnTo>
                <a:lnTo>
                  <a:pt x="20877" y="169417"/>
                </a:lnTo>
                <a:lnTo>
                  <a:pt x="35799" y="169417"/>
                </a:lnTo>
                <a:lnTo>
                  <a:pt x="42568" y="167093"/>
                </a:lnTo>
                <a:lnTo>
                  <a:pt x="48080" y="162331"/>
                </a:lnTo>
                <a:lnTo>
                  <a:pt x="76933" y="139327"/>
                </a:lnTo>
                <a:lnTo>
                  <a:pt x="137809" y="101443"/>
                </a:lnTo>
                <a:lnTo>
                  <a:pt x="200547" y="76337"/>
                </a:lnTo>
                <a:lnTo>
                  <a:pt x="270383" y="61495"/>
                </a:lnTo>
                <a:lnTo>
                  <a:pt x="306347" y="58165"/>
                </a:lnTo>
                <a:lnTo>
                  <a:pt x="317556" y="55296"/>
                </a:lnTo>
                <a:lnTo>
                  <a:pt x="326477" y="48583"/>
                </a:lnTo>
                <a:lnTo>
                  <a:pt x="332226" y="39013"/>
                </a:lnTo>
                <a:lnTo>
                  <a:pt x="333919" y="27571"/>
                </a:lnTo>
                <a:lnTo>
                  <a:pt x="331046" y="16409"/>
                </a:lnTo>
                <a:lnTo>
                  <a:pt x="324327" y="7556"/>
                </a:lnTo>
                <a:lnTo>
                  <a:pt x="314756" y="1818"/>
                </a:lnTo>
                <a:lnTo>
                  <a:pt x="303325" y="0"/>
                </a:lnTo>
                <a:close/>
              </a:path>
            </a:pathLst>
          </a:custGeom>
          <a:solidFill>
            <a:srgbClr val="35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757199" y="2791306"/>
            <a:ext cx="334010" cy="169545"/>
          </a:xfrm>
          <a:custGeom>
            <a:avLst/>
            <a:gdLst/>
            <a:ahLst/>
            <a:cxnLst/>
            <a:rect l="l" t="t" r="r" b="b"/>
            <a:pathLst>
              <a:path w="334009" h="169544">
                <a:moveTo>
                  <a:pt x="303325" y="0"/>
                </a:moveTo>
                <a:lnTo>
                  <a:pt x="262656" y="3773"/>
                </a:lnTo>
                <a:lnTo>
                  <a:pt x="222365" y="10731"/>
                </a:lnTo>
                <a:lnTo>
                  <a:pt x="183413" y="20670"/>
                </a:lnTo>
                <a:lnTo>
                  <a:pt x="146759" y="33388"/>
                </a:lnTo>
                <a:lnTo>
                  <a:pt x="111840" y="49318"/>
                </a:lnTo>
                <a:lnTo>
                  <a:pt x="76849" y="69119"/>
                </a:lnTo>
                <a:lnTo>
                  <a:pt x="42625" y="92274"/>
                </a:lnTo>
                <a:lnTo>
                  <a:pt x="10006" y="118262"/>
                </a:lnTo>
                <a:lnTo>
                  <a:pt x="0" y="138169"/>
                </a:lnTo>
                <a:lnTo>
                  <a:pt x="1324" y="149255"/>
                </a:lnTo>
                <a:lnTo>
                  <a:pt x="6996" y="159334"/>
                </a:lnTo>
                <a:lnTo>
                  <a:pt x="12761" y="166001"/>
                </a:lnTo>
                <a:lnTo>
                  <a:pt x="20877" y="169417"/>
                </a:lnTo>
                <a:lnTo>
                  <a:pt x="35799" y="169417"/>
                </a:lnTo>
                <a:lnTo>
                  <a:pt x="42568" y="167093"/>
                </a:lnTo>
                <a:lnTo>
                  <a:pt x="48080" y="162331"/>
                </a:lnTo>
                <a:lnTo>
                  <a:pt x="76933" y="139327"/>
                </a:lnTo>
                <a:lnTo>
                  <a:pt x="137809" y="101443"/>
                </a:lnTo>
                <a:lnTo>
                  <a:pt x="200547" y="76337"/>
                </a:lnTo>
                <a:lnTo>
                  <a:pt x="270383" y="61495"/>
                </a:lnTo>
                <a:lnTo>
                  <a:pt x="306347" y="58165"/>
                </a:lnTo>
                <a:lnTo>
                  <a:pt x="317556" y="55296"/>
                </a:lnTo>
                <a:lnTo>
                  <a:pt x="326477" y="48583"/>
                </a:lnTo>
                <a:lnTo>
                  <a:pt x="332226" y="39013"/>
                </a:lnTo>
                <a:lnTo>
                  <a:pt x="333919" y="27571"/>
                </a:lnTo>
                <a:lnTo>
                  <a:pt x="331055" y="16359"/>
                </a:lnTo>
                <a:lnTo>
                  <a:pt x="324361" y="7423"/>
                </a:lnTo>
                <a:lnTo>
                  <a:pt x="314797" y="1668"/>
                </a:lnTo>
                <a:lnTo>
                  <a:pt x="303325" y="0"/>
                </a:lnTo>
                <a:close/>
              </a:path>
            </a:pathLst>
          </a:custGeom>
          <a:solidFill>
            <a:srgbClr val="35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382816" y="3061611"/>
            <a:ext cx="232981" cy="2329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355173" y="3032484"/>
            <a:ext cx="288290" cy="291465"/>
          </a:xfrm>
          <a:custGeom>
            <a:avLst/>
            <a:gdLst/>
            <a:ahLst/>
            <a:cxnLst/>
            <a:rect l="l" t="t" r="r" b="b"/>
            <a:pathLst>
              <a:path w="288290" h="291464">
                <a:moveTo>
                  <a:pt x="146009" y="0"/>
                </a:moveTo>
                <a:lnTo>
                  <a:pt x="90171" y="10533"/>
                </a:lnTo>
                <a:lnTo>
                  <a:pt x="42504" y="41325"/>
                </a:lnTo>
                <a:lnTo>
                  <a:pt x="14760" y="78742"/>
                </a:lnTo>
                <a:lnTo>
                  <a:pt x="577" y="121459"/>
                </a:lnTo>
                <a:lnTo>
                  <a:pt x="0" y="166061"/>
                </a:lnTo>
                <a:lnTo>
                  <a:pt x="13072" y="209132"/>
                </a:lnTo>
                <a:lnTo>
                  <a:pt x="39837" y="247256"/>
                </a:lnTo>
                <a:lnTo>
                  <a:pt x="88458" y="280182"/>
                </a:lnTo>
                <a:lnTo>
                  <a:pt x="144155" y="291172"/>
                </a:lnTo>
                <a:lnTo>
                  <a:pt x="171521" y="288599"/>
                </a:lnTo>
                <a:lnTo>
                  <a:pt x="198110" y="280873"/>
                </a:lnTo>
                <a:lnTo>
                  <a:pt x="223124" y="267984"/>
                </a:lnTo>
                <a:lnTo>
                  <a:pt x="245768" y="249923"/>
                </a:lnTo>
                <a:lnTo>
                  <a:pt x="258350" y="232949"/>
                </a:lnTo>
                <a:lnTo>
                  <a:pt x="142998" y="232949"/>
                </a:lnTo>
                <a:lnTo>
                  <a:pt x="110191" y="226134"/>
                </a:lnTo>
                <a:lnTo>
                  <a:pt x="81557" y="206603"/>
                </a:lnTo>
                <a:lnTo>
                  <a:pt x="62767" y="177469"/>
                </a:lnTo>
                <a:lnTo>
                  <a:pt x="56806" y="144495"/>
                </a:lnTo>
                <a:lnTo>
                  <a:pt x="63621" y="111686"/>
                </a:lnTo>
                <a:lnTo>
                  <a:pt x="96391" y="72408"/>
                </a:lnTo>
                <a:lnTo>
                  <a:pt x="144104" y="58242"/>
                </a:lnTo>
                <a:lnTo>
                  <a:pt x="258435" y="58242"/>
                </a:lnTo>
                <a:lnTo>
                  <a:pt x="248422" y="43980"/>
                </a:lnTo>
                <a:lnTo>
                  <a:pt x="226441" y="25429"/>
                </a:lnTo>
                <a:lnTo>
                  <a:pt x="201626" y="11736"/>
                </a:lnTo>
                <a:lnTo>
                  <a:pt x="174606" y="3169"/>
                </a:lnTo>
                <a:lnTo>
                  <a:pt x="146009" y="0"/>
                </a:lnTo>
                <a:close/>
              </a:path>
              <a:path w="288290" h="291464">
                <a:moveTo>
                  <a:pt x="258435" y="58242"/>
                </a:moveTo>
                <a:lnTo>
                  <a:pt x="144879" y="58242"/>
                </a:lnTo>
                <a:lnTo>
                  <a:pt x="145260" y="58254"/>
                </a:lnTo>
                <a:lnTo>
                  <a:pt x="162419" y="60149"/>
                </a:lnTo>
                <a:lnTo>
                  <a:pt x="206703" y="84632"/>
                </a:lnTo>
                <a:lnTo>
                  <a:pt x="231460" y="146746"/>
                </a:lnTo>
                <a:lnTo>
                  <a:pt x="224650" y="179560"/>
                </a:lnTo>
                <a:lnTo>
                  <a:pt x="205115" y="208203"/>
                </a:lnTo>
                <a:lnTo>
                  <a:pt x="175974" y="226991"/>
                </a:lnTo>
                <a:lnTo>
                  <a:pt x="142998" y="232949"/>
                </a:lnTo>
                <a:lnTo>
                  <a:pt x="258350" y="232949"/>
                </a:lnTo>
                <a:lnTo>
                  <a:pt x="273505" y="212504"/>
                </a:lnTo>
                <a:lnTo>
                  <a:pt x="287682" y="169781"/>
                </a:lnTo>
                <a:lnTo>
                  <a:pt x="288256" y="125173"/>
                </a:lnTo>
                <a:lnTo>
                  <a:pt x="275183" y="82100"/>
                </a:lnTo>
                <a:lnTo>
                  <a:pt x="258435" y="58242"/>
                </a:lnTo>
                <a:close/>
              </a:path>
            </a:pathLst>
          </a:custGeom>
          <a:solidFill>
            <a:srgbClr val="35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279204" y="2786099"/>
            <a:ext cx="326390" cy="115570"/>
          </a:xfrm>
          <a:custGeom>
            <a:avLst/>
            <a:gdLst/>
            <a:ahLst/>
            <a:cxnLst/>
            <a:rect l="l" t="t" r="r" b="b"/>
            <a:pathLst>
              <a:path w="326390" h="115569">
                <a:moveTo>
                  <a:pt x="29498" y="0"/>
                </a:moveTo>
                <a:lnTo>
                  <a:pt x="18512" y="1987"/>
                </a:lnTo>
                <a:lnTo>
                  <a:pt x="8796" y="8253"/>
                </a:lnTo>
                <a:lnTo>
                  <a:pt x="2274" y="17798"/>
                </a:lnTo>
                <a:lnTo>
                  <a:pt x="0" y="28727"/>
                </a:lnTo>
                <a:lnTo>
                  <a:pt x="1990" y="39716"/>
                </a:lnTo>
                <a:lnTo>
                  <a:pt x="41238" y="77266"/>
                </a:lnTo>
                <a:lnTo>
                  <a:pt x="78462" y="97804"/>
                </a:lnTo>
                <a:lnTo>
                  <a:pt x="118991" y="110650"/>
                </a:lnTo>
                <a:lnTo>
                  <a:pt x="161882" y="115403"/>
                </a:lnTo>
                <a:lnTo>
                  <a:pt x="164777" y="115416"/>
                </a:lnTo>
                <a:lnTo>
                  <a:pt x="206967" y="111359"/>
                </a:lnTo>
                <a:lnTo>
                  <a:pt x="247032" y="99431"/>
                </a:lnTo>
                <a:lnTo>
                  <a:pt x="284064" y="79995"/>
                </a:lnTo>
                <a:lnTo>
                  <a:pt x="312504" y="57148"/>
                </a:lnTo>
                <a:lnTo>
                  <a:pt x="162631" y="57148"/>
                </a:lnTo>
                <a:lnTo>
                  <a:pt x="131178" y="53670"/>
                </a:lnTo>
                <a:lnTo>
                  <a:pt x="101458" y="44254"/>
                </a:lnTo>
                <a:lnTo>
                  <a:pt x="74163" y="29194"/>
                </a:lnTo>
                <a:lnTo>
                  <a:pt x="49982" y="8786"/>
                </a:lnTo>
                <a:lnTo>
                  <a:pt x="40430" y="2272"/>
                </a:lnTo>
                <a:lnTo>
                  <a:pt x="29498" y="0"/>
                </a:lnTo>
                <a:close/>
              </a:path>
              <a:path w="326390" h="115569">
                <a:moveTo>
                  <a:pt x="297202" y="3436"/>
                </a:moveTo>
                <a:lnTo>
                  <a:pt x="286215" y="5424"/>
                </a:lnTo>
                <a:lnTo>
                  <a:pt x="276499" y="11695"/>
                </a:lnTo>
                <a:lnTo>
                  <a:pt x="251767" y="31550"/>
                </a:lnTo>
                <a:lnTo>
                  <a:pt x="224042" y="46027"/>
                </a:lnTo>
                <a:lnTo>
                  <a:pt x="194078" y="54702"/>
                </a:lnTo>
                <a:lnTo>
                  <a:pt x="162631" y="57148"/>
                </a:lnTo>
                <a:lnTo>
                  <a:pt x="312504" y="57148"/>
                </a:lnTo>
                <a:lnTo>
                  <a:pt x="317152" y="53414"/>
                </a:lnTo>
                <a:lnTo>
                  <a:pt x="323673" y="43862"/>
                </a:lnTo>
                <a:lnTo>
                  <a:pt x="325948" y="32931"/>
                </a:lnTo>
                <a:lnTo>
                  <a:pt x="323958" y="21944"/>
                </a:lnTo>
                <a:lnTo>
                  <a:pt x="317685" y="12228"/>
                </a:lnTo>
                <a:lnTo>
                  <a:pt x="308133" y="5712"/>
                </a:lnTo>
                <a:lnTo>
                  <a:pt x="297202" y="3436"/>
                </a:lnTo>
                <a:close/>
              </a:path>
            </a:pathLst>
          </a:custGeom>
          <a:solidFill>
            <a:srgbClr val="35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269036" y="2775665"/>
            <a:ext cx="342900" cy="350520"/>
          </a:xfrm>
          <a:custGeom>
            <a:avLst/>
            <a:gdLst/>
            <a:ahLst/>
            <a:cxnLst/>
            <a:rect l="l" t="t" r="r" b="b"/>
            <a:pathLst>
              <a:path w="342900" h="350519">
                <a:moveTo>
                  <a:pt x="29503" y="0"/>
                </a:moveTo>
                <a:lnTo>
                  <a:pt x="18517" y="1984"/>
                </a:lnTo>
                <a:lnTo>
                  <a:pt x="8801" y="8248"/>
                </a:lnTo>
                <a:lnTo>
                  <a:pt x="2274" y="17800"/>
                </a:lnTo>
                <a:lnTo>
                  <a:pt x="0" y="28732"/>
                </a:lnTo>
                <a:lnTo>
                  <a:pt x="1993" y="39718"/>
                </a:lnTo>
                <a:lnTo>
                  <a:pt x="8267" y="49434"/>
                </a:lnTo>
                <a:lnTo>
                  <a:pt x="298551" y="347313"/>
                </a:lnTo>
                <a:lnTo>
                  <a:pt x="306120" y="350246"/>
                </a:lnTo>
                <a:lnTo>
                  <a:pt x="321030" y="350246"/>
                </a:lnTo>
                <a:lnTo>
                  <a:pt x="328371" y="347503"/>
                </a:lnTo>
                <a:lnTo>
                  <a:pt x="334035" y="341991"/>
                </a:lnTo>
                <a:lnTo>
                  <a:pt x="340555" y="332439"/>
                </a:lnTo>
                <a:lnTo>
                  <a:pt x="342826" y="321506"/>
                </a:lnTo>
                <a:lnTo>
                  <a:pt x="340836" y="310516"/>
                </a:lnTo>
                <a:lnTo>
                  <a:pt x="334568" y="300793"/>
                </a:lnTo>
                <a:lnTo>
                  <a:pt x="49987" y="8782"/>
                </a:lnTo>
                <a:lnTo>
                  <a:pt x="40435" y="2272"/>
                </a:lnTo>
                <a:lnTo>
                  <a:pt x="29503" y="0"/>
                </a:lnTo>
                <a:close/>
              </a:path>
            </a:pathLst>
          </a:custGeom>
          <a:solidFill>
            <a:srgbClr val="35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1764239" y="6094491"/>
            <a:ext cx="5407025" cy="1651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95"/>
              </a:spcBef>
            </a:pPr>
            <a:r>
              <a:rPr sz="2200" spc="-5" dirty="0">
                <a:latin typeface="Sailec"/>
                <a:cs typeface="Sailec"/>
              </a:rPr>
              <a:t>Planujemy </a:t>
            </a:r>
            <a:r>
              <a:rPr sz="2200" dirty="0">
                <a:latin typeface="Sailec"/>
                <a:cs typeface="Sailec"/>
              </a:rPr>
              <a:t>zupełnie </a:t>
            </a:r>
            <a:r>
              <a:rPr sz="2200" spc="-20" dirty="0">
                <a:latin typeface="Sailec"/>
                <a:cs typeface="Sailec"/>
              </a:rPr>
              <a:t>nowe </a:t>
            </a:r>
            <a:r>
              <a:rPr sz="2200" spc="-5" dirty="0">
                <a:latin typeface="Sailec"/>
                <a:cs typeface="Sailec"/>
              </a:rPr>
              <a:t>treści, </a:t>
            </a:r>
            <a:r>
              <a:rPr sz="2200" dirty="0">
                <a:latin typeface="Sailec"/>
                <a:cs typeface="Sailec"/>
              </a:rPr>
              <a:t>a także…  </a:t>
            </a:r>
            <a:r>
              <a:rPr sz="2200" b="1" spc="-5" dirty="0">
                <a:latin typeface="Sailec"/>
                <a:cs typeface="Sailec"/>
              </a:rPr>
              <a:t>poszerzymy </a:t>
            </a:r>
            <a:r>
              <a:rPr sz="2200" b="1" dirty="0">
                <a:latin typeface="Sailec"/>
                <a:cs typeface="Sailec"/>
              </a:rPr>
              <a:t>portfolio </a:t>
            </a:r>
            <a:r>
              <a:rPr sz="2200" b="1" spc="-10" dirty="0">
                <a:latin typeface="Sailec"/>
                <a:cs typeface="Sailec"/>
              </a:rPr>
              <a:t>naszych  produktów </a:t>
            </a:r>
            <a:r>
              <a:rPr sz="2200" b="1" dirty="0">
                <a:latin typeface="Sailec"/>
                <a:cs typeface="Sailec"/>
              </a:rPr>
              <a:t>i </a:t>
            </a:r>
            <a:r>
              <a:rPr sz="2200" b="1" spc="5" dirty="0">
                <a:latin typeface="Sailec"/>
                <a:cs typeface="Sailec"/>
              </a:rPr>
              <a:t>kart </a:t>
            </a:r>
            <a:r>
              <a:rPr sz="2200" dirty="0">
                <a:latin typeface="Sailec"/>
                <a:cs typeface="Sailec"/>
              </a:rPr>
              <a:t>– dzięki temu każdy  znajdzie coś dla</a:t>
            </a:r>
            <a:r>
              <a:rPr sz="2200" spc="-10" dirty="0">
                <a:latin typeface="Sailec"/>
                <a:cs typeface="Sailec"/>
              </a:rPr>
              <a:t> </a:t>
            </a:r>
            <a:r>
              <a:rPr sz="2200" dirty="0">
                <a:latin typeface="Sailec"/>
                <a:cs typeface="Sailec"/>
              </a:rPr>
              <a:t>siebie.</a:t>
            </a:r>
            <a:endParaRPr sz="2200">
              <a:latin typeface="Sailec"/>
              <a:cs typeface="Sailec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879600" y="3153026"/>
            <a:ext cx="5718175" cy="1969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3900" dirty="0">
                <a:latin typeface="Sailec"/>
                <a:cs typeface="Sailec"/>
              </a:rPr>
              <a:t>Jesienią </a:t>
            </a:r>
            <a:r>
              <a:rPr sz="3900" spc="-5" dirty="0">
                <a:latin typeface="Sailec"/>
                <a:cs typeface="Sailec"/>
              </a:rPr>
              <a:t>przedstawimy  </a:t>
            </a:r>
            <a:r>
              <a:rPr sz="3900" b="1" spc="-35" dirty="0">
                <a:solidFill>
                  <a:srgbClr val="3553A4"/>
                </a:solidFill>
                <a:latin typeface="Sailec"/>
                <a:cs typeface="Sailec"/>
              </a:rPr>
              <a:t>nową </a:t>
            </a:r>
            <a:r>
              <a:rPr sz="3900" b="1" dirty="0">
                <a:solidFill>
                  <a:srgbClr val="3553A4"/>
                </a:solidFill>
                <a:latin typeface="Sailec"/>
                <a:cs typeface="Sailec"/>
              </a:rPr>
              <a:t>odsłonę </a:t>
            </a:r>
            <a:r>
              <a:rPr sz="3900" b="1" spc="-10" dirty="0">
                <a:solidFill>
                  <a:srgbClr val="3553A4"/>
                </a:solidFill>
                <a:latin typeface="Sailec"/>
                <a:cs typeface="Sailec"/>
              </a:rPr>
              <a:t>strony  </a:t>
            </a:r>
            <a:r>
              <a:rPr sz="3900" b="1" dirty="0">
                <a:solidFill>
                  <a:srgbClr val="3553A4"/>
                </a:solidFill>
                <a:latin typeface="Sailec"/>
                <a:cs typeface="Saile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</a:t>
            </a:r>
            <a:r>
              <a:rPr sz="3900" b="1" spc="-400" dirty="0">
                <a:solidFill>
                  <a:srgbClr val="3553A4"/>
                </a:solidFill>
                <a:latin typeface="Sailec"/>
                <a:cs typeface="Saile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sz="3900" b="1" dirty="0">
                <a:solidFill>
                  <a:srgbClr val="3553A4"/>
                </a:solidFill>
                <a:latin typeface="Sailec"/>
                <a:cs typeface="Saile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.ka</a:t>
            </a:r>
            <a:r>
              <a:rPr sz="3900" b="1" spc="45" dirty="0">
                <a:solidFill>
                  <a:srgbClr val="3553A4"/>
                </a:solidFill>
                <a:latin typeface="Sailec"/>
                <a:cs typeface="Saile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sz="3900" b="1" dirty="0">
                <a:solidFill>
                  <a:srgbClr val="3553A4"/>
                </a:solidFill>
                <a:latin typeface="Sailec"/>
                <a:cs typeface="Saile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tamultispo</a:t>
            </a:r>
            <a:r>
              <a:rPr sz="3900" b="1" spc="45" dirty="0">
                <a:solidFill>
                  <a:srgbClr val="3553A4"/>
                </a:solidFill>
                <a:latin typeface="Sailec"/>
                <a:cs typeface="Saile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sz="3900" b="1" dirty="0">
                <a:solidFill>
                  <a:srgbClr val="3553A4"/>
                </a:solidFill>
                <a:latin typeface="Sailec"/>
                <a:cs typeface="Saile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t.pl</a:t>
            </a:r>
            <a:endParaRPr sz="3900" dirty="0">
              <a:solidFill>
                <a:srgbClr val="3553A4"/>
              </a:solidFill>
              <a:latin typeface="Sailec"/>
              <a:cs typeface="Sailec"/>
            </a:endParaRPr>
          </a:p>
        </p:txBody>
      </p:sp>
      <p:sp>
        <p:nvSpPr>
          <p:cNvPr id="96" name="object 96"/>
          <p:cNvSpPr txBox="1">
            <a:spLocks noGrp="1"/>
          </p:cNvSpPr>
          <p:nvPr>
            <p:ph type="title"/>
          </p:nvPr>
        </p:nvSpPr>
        <p:spPr>
          <a:xfrm>
            <a:off x="1879600" y="1352611"/>
            <a:ext cx="3484245" cy="1648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 już</a:t>
            </a:r>
            <a:r>
              <a:rPr spc="-85" dirty="0"/>
              <a:t> </a:t>
            </a:r>
            <a:r>
              <a:rPr spc="-5" dirty="0"/>
              <a:t>wkrótce…</a:t>
            </a:r>
          </a:p>
          <a:p>
            <a:pPr marL="12700">
              <a:lnSpc>
                <a:spcPct val="100000"/>
              </a:lnSpc>
              <a:spcBef>
                <a:spcPts val="3415"/>
              </a:spcBef>
            </a:pPr>
            <a:r>
              <a:rPr dirty="0"/>
              <a:t>Idzie</a:t>
            </a:r>
            <a:r>
              <a:rPr spc="-15" dirty="0"/>
              <a:t> </a:t>
            </a:r>
            <a:r>
              <a:rPr spc="-25" dirty="0"/>
              <a:t>nowe!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9144000"/>
                </a:moveTo>
                <a:lnTo>
                  <a:pt x="16256000" y="9144000"/>
                </a:lnTo>
                <a:lnTo>
                  <a:pt x="1625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F1F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36451" y="8458410"/>
            <a:ext cx="28016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Sailec"/>
                <a:cs typeface="Sailec"/>
              </a:rPr>
              <a:t>www.kartamultisport.pl</a:t>
            </a:r>
            <a:endParaRPr sz="2000" dirty="0">
              <a:latin typeface="Sailec"/>
              <a:cs typeface="Saile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84217" y="4226189"/>
            <a:ext cx="120014" cy="262890"/>
          </a:xfrm>
          <a:custGeom>
            <a:avLst/>
            <a:gdLst/>
            <a:ahLst/>
            <a:cxnLst/>
            <a:rect l="l" t="t" r="r" b="b"/>
            <a:pathLst>
              <a:path w="120014" h="262889">
                <a:moveTo>
                  <a:pt x="59639" y="0"/>
                </a:moveTo>
                <a:lnTo>
                  <a:pt x="36502" y="4675"/>
                </a:lnTo>
                <a:lnTo>
                  <a:pt x="17537" y="17448"/>
                </a:lnTo>
                <a:lnTo>
                  <a:pt x="4712" y="36438"/>
                </a:lnTo>
                <a:lnTo>
                  <a:pt x="0" y="59766"/>
                </a:lnTo>
                <a:lnTo>
                  <a:pt x="0" y="203047"/>
                </a:lnTo>
                <a:lnTo>
                  <a:pt x="4712" y="226173"/>
                </a:lnTo>
                <a:lnTo>
                  <a:pt x="17537" y="245176"/>
                </a:lnTo>
                <a:lnTo>
                  <a:pt x="36502" y="258050"/>
                </a:lnTo>
                <a:lnTo>
                  <a:pt x="59639" y="262788"/>
                </a:lnTo>
                <a:lnTo>
                  <a:pt x="82912" y="258050"/>
                </a:lnTo>
                <a:lnTo>
                  <a:pt x="101931" y="245176"/>
                </a:lnTo>
                <a:lnTo>
                  <a:pt x="114762" y="226173"/>
                </a:lnTo>
                <a:lnTo>
                  <a:pt x="119468" y="203047"/>
                </a:lnTo>
                <a:lnTo>
                  <a:pt x="119468" y="59766"/>
                </a:lnTo>
                <a:lnTo>
                  <a:pt x="114762" y="36438"/>
                </a:lnTo>
                <a:lnTo>
                  <a:pt x="101931" y="17448"/>
                </a:lnTo>
                <a:lnTo>
                  <a:pt x="82912" y="4675"/>
                </a:lnTo>
                <a:lnTo>
                  <a:pt x="59639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0509" y="4074066"/>
            <a:ext cx="567055" cy="567055"/>
          </a:xfrm>
          <a:custGeom>
            <a:avLst/>
            <a:gdLst/>
            <a:ahLst/>
            <a:cxnLst/>
            <a:rect l="l" t="t" r="r" b="b"/>
            <a:pathLst>
              <a:path w="567054" h="567054">
                <a:moveTo>
                  <a:pt x="283438" y="0"/>
                </a:moveTo>
                <a:lnTo>
                  <a:pt x="237432" y="3709"/>
                </a:lnTo>
                <a:lnTo>
                  <a:pt x="193800" y="14449"/>
                </a:lnTo>
                <a:lnTo>
                  <a:pt x="153125" y="31636"/>
                </a:lnTo>
                <a:lnTo>
                  <a:pt x="115987" y="54688"/>
                </a:lnTo>
                <a:lnTo>
                  <a:pt x="82969" y="83023"/>
                </a:lnTo>
                <a:lnTo>
                  <a:pt x="54650" y="116056"/>
                </a:lnTo>
                <a:lnTo>
                  <a:pt x="31612" y="153206"/>
                </a:lnTo>
                <a:lnTo>
                  <a:pt x="14437" y="193890"/>
                </a:lnTo>
                <a:lnTo>
                  <a:pt x="3706" y="237524"/>
                </a:lnTo>
                <a:lnTo>
                  <a:pt x="0" y="283527"/>
                </a:lnTo>
                <a:lnTo>
                  <a:pt x="3706" y="329450"/>
                </a:lnTo>
                <a:lnTo>
                  <a:pt x="14437" y="373034"/>
                </a:lnTo>
                <a:lnTo>
                  <a:pt x="31612" y="413691"/>
                </a:lnTo>
                <a:lnTo>
                  <a:pt x="54650" y="450834"/>
                </a:lnTo>
                <a:lnTo>
                  <a:pt x="82969" y="483874"/>
                </a:lnTo>
                <a:lnTo>
                  <a:pt x="115987" y="512225"/>
                </a:lnTo>
                <a:lnTo>
                  <a:pt x="153125" y="535298"/>
                </a:lnTo>
                <a:lnTo>
                  <a:pt x="193800" y="552506"/>
                </a:lnTo>
                <a:lnTo>
                  <a:pt x="237432" y="563262"/>
                </a:lnTo>
                <a:lnTo>
                  <a:pt x="283438" y="566978"/>
                </a:lnTo>
                <a:lnTo>
                  <a:pt x="329404" y="563262"/>
                </a:lnTo>
                <a:lnTo>
                  <a:pt x="373013" y="552506"/>
                </a:lnTo>
                <a:lnTo>
                  <a:pt x="413678" y="535298"/>
                </a:lnTo>
                <a:lnTo>
                  <a:pt x="450817" y="512225"/>
                </a:lnTo>
                <a:lnTo>
                  <a:pt x="483846" y="483874"/>
                </a:lnTo>
                <a:lnTo>
                  <a:pt x="493597" y="472503"/>
                </a:lnTo>
                <a:lnTo>
                  <a:pt x="283438" y="472503"/>
                </a:lnTo>
                <a:lnTo>
                  <a:pt x="233168" y="465746"/>
                </a:lnTo>
                <a:lnTo>
                  <a:pt x="188012" y="446680"/>
                </a:lnTo>
                <a:lnTo>
                  <a:pt x="149766" y="417115"/>
                </a:lnTo>
                <a:lnTo>
                  <a:pt x="120224" y="378862"/>
                </a:lnTo>
                <a:lnTo>
                  <a:pt x="101183" y="333729"/>
                </a:lnTo>
                <a:lnTo>
                  <a:pt x="94437" y="283527"/>
                </a:lnTo>
                <a:lnTo>
                  <a:pt x="101183" y="233171"/>
                </a:lnTo>
                <a:lnTo>
                  <a:pt x="120224" y="187966"/>
                </a:lnTo>
                <a:lnTo>
                  <a:pt x="149766" y="149698"/>
                </a:lnTo>
                <a:lnTo>
                  <a:pt x="188012" y="120152"/>
                </a:lnTo>
                <a:lnTo>
                  <a:pt x="233168" y="101116"/>
                </a:lnTo>
                <a:lnTo>
                  <a:pt x="283438" y="94373"/>
                </a:lnTo>
                <a:lnTo>
                  <a:pt x="493581" y="94373"/>
                </a:lnTo>
                <a:lnTo>
                  <a:pt x="483846" y="83023"/>
                </a:lnTo>
                <a:lnTo>
                  <a:pt x="450817" y="54688"/>
                </a:lnTo>
                <a:lnTo>
                  <a:pt x="413678" y="31636"/>
                </a:lnTo>
                <a:lnTo>
                  <a:pt x="373013" y="14449"/>
                </a:lnTo>
                <a:lnTo>
                  <a:pt x="329404" y="3709"/>
                </a:lnTo>
                <a:lnTo>
                  <a:pt x="283438" y="0"/>
                </a:lnTo>
                <a:close/>
              </a:path>
              <a:path w="567054" h="567054">
                <a:moveTo>
                  <a:pt x="493581" y="94373"/>
                </a:moveTo>
                <a:lnTo>
                  <a:pt x="283438" y="94373"/>
                </a:lnTo>
                <a:lnTo>
                  <a:pt x="333621" y="101116"/>
                </a:lnTo>
                <a:lnTo>
                  <a:pt x="378736" y="120152"/>
                </a:lnTo>
                <a:lnTo>
                  <a:pt x="416974" y="149698"/>
                </a:lnTo>
                <a:lnTo>
                  <a:pt x="446526" y="187966"/>
                </a:lnTo>
                <a:lnTo>
                  <a:pt x="465583" y="233171"/>
                </a:lnTo>
                <a:lnTo>
                  <a:pt x="472338" y="283527"/>
                </a:lnTo>
                <a:lnTo>
                  <a:pt x="465583" y="333729"/>
                </a:lnTo>
                <a:lnTo>
                  <a:pt x="446526" y="378862"/>
                </a:lnTo>
                <a:lnTo>
                  <a:pt x="416974" y="417115"/>
                </a:lnTo>
                <a:lnTo>
                  <a:pt x="378736" y="446680"/>
                </a:lnTo>
                <a:lnTo>
                  <a:pt x="333621" y="465746"/>
                </a:lnTo>
                <a:lnTo>
                  <a:pt x="283438" y="472503"/>
                </a:lnTo>
                <a:lnTo>
                  <a:pt x="493597" y="472503"/>
                </a:lnTo>
                <a:lnTo>
                  <a:pt x="535233" y="413691"/>
                </a:lnTo>
                <a:lnTo>
                  <a:pt x="552423" y="373034"/>
                </a:lnTo>
                <a:lnTo>
                  <a:pt x="563166" y="329450"/>
                </a:lnTo>
                <a:lnTo>
                  <a:pt x="566877" y="283527"/>
                </a:lnTo>
                <a:lnTo>
                  <a:pt x="563166" y="237524"/>
                </a:lnTo>
                <a:lnTo>
                  <a:pt x="552423" y="193890"/>
                </a:lnTo>
                <a:lnTo>
                  <a:pt x="535233" y="153206"/>
                </a:lnTo>
                <a:lnTo>
                  <a:pt x="512179" y="116056"/>
                </a:lnTo>
                <a:lnTo>
                  <a:pt x="493581" y="94373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00225" y="4296164"/>
            <a:ext cx="157775" cy="153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69477" y="4358613"/>
            <a:ext cx="758825" cy="569595"/>
          </a:xfrm>
          <a:custGeom>
            <a:avLst/>
            <a:gdLst/>
            <a:ahLst/>
            <a:cxnLst/>
            <a:rect l="l" t="t" r="r" b="b"/>
            <a:pathLst>
              <a:path w="758825" h="569595">
                <a:moveTo>
                  <a:pt x="291414" y="0"/>
                </a:moveTo>
                <a:lnTo>
                  <a:pt x="100177" y="0"/>
                </a:lnTo>
                <a:lnTo>
                  <a:pt x="0" y="569048"/>
                </a:lnTo>
                <a:lnTo>
                  <a:pt x="140030" y="569048"/>
                </a:lnTo>
                <a:lnTo>
                  <a:pt x="207848" y="184721"/>
                </a:lnTo>
                <a:lnTo>
                  <a:pt x="326816" y="184721"/>
                </a:lnTo>
                <a:lnTo>
                  <a:pt x="291414" y="0"/>
                </a:lnTo>
                <a:close/>
              </a:path>
              <a:path w="758825" h="569595">
                <a:moveTo>
                  <a:pt x="326816" y="184721"/>
                </a:moveTo>
                <a:lnTo>
                  <a:pt x="207848" y="184721"/>
                </a:lnTo>
                <a:lnTo>
                  <a:pt x="277990" y="569048"/>
                </a:lnTo>
                <a:lnTo>
                  <a:pt x="384327" y="569048"/>
                </a:lnTo>
                <a:lnTo>
                  <a:pt x="483119" y="380428"/>
                </a:lnTo>
                <a:lnTo>
                  <a:pt x="364324" y="380428"/>
                </a:lnTo>
                <a:lnTo>
                  <a:pt x="326816" y="184721"/>
                </a:lnTo>
                <a:close/>
              </a:path>
              <a:path w="758825" h="569595">
                <a:moveTo>
                  <a:pt x="725680" y="184721"/>
                </a:moveTo>
                <a:lnTo>
                  <a:pt x="585622" y="184721"/>
                </a:lnTo>
                <a:lnTo>
                  <a:pt x="517753" y="569048"/>
                </a:lnTo>
                <a:lnTo>
                  <a:pt x="657910" y="569048"/>
                </a:lnTo>
                <a:lnTo>
                  <a:pt x="725680" y="184721"/>
                </a:lnTo>
                <a:close/>
              </a:path>
              <a:path w="758825" h="569595">
                <a:moveTo>
                  <a:pt x="758253" y="0"/>
                </a:moveTo>
                <a:lnTo>
                  <a:pt x="577748" y="0"/>
                </a:lnTo>
                <a:lnTo>
                  <a:pt x="364324" y="380428"/>
                </a:lnTo>
                <a:lnTo>
                  <a:pt x="483119" y="380428"/>
                </a:lnTo>
                <a:lnTo>
                  <a:pt x="585622" y="184721"/>
                </a:lnTo>
                <a:lnTo>
                  <a:pt x="725680" y="184721"/>
                </a:lnTo>
                <a:lnTo>
                  <a:pt x="7582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26677" y="4500888"/>
            <a:ext cx="480695" cy="437515"/>
          </a:xfrm>
          <a:custGeom>
            <a:avLst/>
            <a:gdLst/>
            <a:ahLst/>
            <a:cxnLst/>
            <a:rect l="l" t="t" r="r" b="b"/>
            <a:pathLst>
              <a:path w="480695" h="437514">
                <a:moveTo>
                  <a:pt x="187413" y="0"/>
                </a:moveTo>
                <a:lnTo>
                  <a:pt x="52019" y="0"/>
                </a:lnTo>
                <a:lnTo>
                  <a:pt x="7429" y="253301"/>
                </a:lnTo>
                <a:lnTo>
                  <a:pt x="4029" y="275440"/>
                </a:lnTo>
                <a:lnTo>
                  <a:pt x="1609" y="295844"/>
                </a:lnTo>
                <a:lnTo>
                  <a:pt x="242" y="314532"/>
                </a:lnTo>
                <a:lnTo>
                  <a:pt x="0" y="331520"/>
                </a:lnTo>
                <a:lnTo>
                  <a:pt x="1317" y="347343"/>
                </a:lnTo>
                <a:lnTo>
                  <a:pt x="16637" y="388734"/>
                </a:lnTo>
                <a:lnTo>
                  <a:pt x="44379" y="416353"/>
                </a:lnTo>
                <a:lnTo>
                  <a:pt x="87345" y="434108"/>
                </a:lnTo>
                <a:lnTo>
                  <a:pt x="127266" y="437502"/>
                </a:lnTo>
                <a:lnTo>
                  <a:pt x="151768" y="436333"/>
                </a:lnTo>
                <a:lnTo>
                  <a:pt x="196637" y="426899"/>
                </a:lnTo>
                <a:lnTo>
                  <a:pt x="235883" y="408186"/>
                </a:lnTo>
                <a:lnTo>
                  <a:pt x="267532" y="381767"/>
                </a:lnTo>
                <a:lnTo>
                  <a:pt x="280390" y="365759"/>
                </a:lnTo>
                <a:lnTo>
                  <a:pt x="415715" y="365759"/>
                </a:lnTo>
                <a:lnTo>
                  <a:pt x="423404" y="322148"/>
                </a:lnTo>
                <a:lnTo>
                  <a:pt x="205867" y="322148"/>
                </a:lnTo>
                <a:lnTo>
                  <a:pt x="186476" y="320333"/>
                </a:lnTo>
                <a:lnTo>
                  <a:pt x="152158" y="293255"/>
                </a:lnTo>
                <a:lnTo>
                  <a:pt x="145649" y="260302"/>
                </a:lnTo>
                <a:lnTo>
                  <a:pt x="146079" y="240627"/>
                </a:lnTo>
                <a:lnTo>
                  <a:pt x="148894" y="218833"/>
                </a:lnTo>
                <a:lnTo>
                  <a:pt x="187413" y="0"/>
                </a:lnTo>
                <a:close/>
              </a:path>
              <a:path w="480695" h="437514">
                <a:moveTo>
                  <a:pt x="415715" y="365759"/>
                </a:moveTo>
                <a:lnTo>
                  <a:pt x="280390" y="365759"/>
                </a:lnTo>
                <a:lnTo>
                  <a:pt x="269633" y="426808"/>
                </a:lnTo>
                <a:lnTo>
                  <a:pt x="404952" y="426808"/>
                </a:lnTo>
                <a:lnTo>
                  <a:pt x="415715" y="365759"/>
                </a:lnTo>
                <a:close/>
              </a:path>
              <a:path w="480695" h="437514">
                <a:moveTo>
                  <a:pt x="480199" y="0"/>
                </a:moveTo>
                <a:lnTo>
                  <a:pt x="344792" y="0"/>
                </a:lnTo>
                <a:lnTo>
                  <a:pt x="307187" y="213956"/>
                </a:lnTo>
                <a:lnTo>
                  <a:pt x="301741" y="237570"/>
                </a:lnTo>
                <a:lnTo>
                  <a:pt x="284695" y="277079"/>
                </a:lnTo>
                <a:lnTo>
                  <a:pt x="259405" y="305758"/>
                </a:lnTo>
                <a:lnTo>
                  <a:pt x="205867" y="322148"/>
                </a:lnTo>
                <a:lnTo>
                  <a:pt x="423404" y="322148"/>
                </a:lnTo>
                <a:lnTo>
                  <a:pt x="4801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10816" y="4358613"/>
            <a:ext cx="235585" cy="569595"/>
          </a:xfrm>
          <a:custGeom>
            <a:avLst/>
            <a:gdLst/>
            <a:ahLst/>
            <a:cxnLst/>
            <a:rect l="l" t="t" r="r" b="b"/>
            <a:pathLst>
              <a:path w="235584" h="569595">
                <a:moveTo>
                  <a:pt x="235572" y="0"/>
                </a:moveTo>
                <a:lnTo>
                  <a:pt x="100241" y="0"/>
                </a:lnTo>
                <a:lnTo>
                  <a:pt x="0" y="569048"/>
                </a:lnTo>
                <a:lnTo>
                  <a:pt x="135140" y="569048"/>
                </a:lnTo>
                <a:lnTo>
                  <a:pt x="235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40939" y="4358606"/>
            <a:ext cx="287020" cy="575945"/>
          </a:xfrm>
          <a:custGeom>
            <a:avLst/>
            <a:gdLst/>
            <a:ahLst/>
            <a:cxnLst/>
            <a:rect l="l" t="t" r="r" b="b"/>
            <a:pathLst>
              <a:path w="287020" h="575945">
                <a:moveTo>
                  <a:pt x="215099" y="0"/>
                </a:moveTo>
                <a:lnTo>
                  <a:pt x="79870" y="0"/>
                </a:lnTo>
                <a:lnTo>
                  <a:pt x="54609" y="142278"/>
                </a:lnTo>
                <a:lnTo>
                  <a:pt x="36842" y="243001"/>
                </a:lnTo>
                <a:lnTo>
                  <a:pt x="4762" y="425551"/>
                </a:lnTo>
                <a:lnTo>
                  <a:pt x="1190" y="450706"/>
                </a:lnTo>
                <a:lnTo>
                  <a:pt x="0" y="473019"/>
                </a:lnTo>
                <a:lnTo>
                  <a:pt x="1190" y="492515"/>
                </a:lnTo>
                <a:lnTo>
                  <a:pt x="16633" y="535722"/>
                </a:lnTo>
                <a:lnTo>
                  <a:pt x="55478" y="566194"/>
                </a:lnTo>
                <a:lnTo>
                  <a:pt x="105125" y="574975"/>
                </a:lnTo>
                <a:lnTo>
                  <a:pt x="129552" y="575767"/>
                </a:lnTo>
                <a:lnTo>
                  <a:pt x="144342" y="575674"/>
                </a:lnTo>
                <a:lnTo>
                  <a:pt x="183286" y="573925"/>
                </a:lnTo>
                <a:lnTo>
                  <a:pt x="221881" y="569048"/>
                </a:lnTo>
                <a:lnTo>
                  <a:pt x="239865" y="467029"/>
                </a:lnTo>
                <a:lnTo>
                  <a:pt x="194602" y="467029"/>
                </a:lnTo>
                <a:lnTo>
                  <a:pt x="187648" y="466863"/>
                </a:lnTo>
                <a:lnTo>
                  <a:pt x="151409" y="454418"/>
                </a:lnTo>
                <a:lnTo>
                  <a:pt x="142546" y="424869"/>
                </a:lnTo>
                <a:lnTo>
                  <a:pt x="142778" y="416105"/>
                </a:lnTo>
                <a:lnTo>
                  <a:pt x="143778" y="406080"/>
                </a:lnTo>
                <a:lnTo>
                  <a:pt x="145516" y="394804"/>
                </a:lnTo>
                <a:lnTo>
                  <a:pt x="172135" y="243001"/>
                </a:lnTo>
                <a:lnTo>
                  <a:pt x="269100" y="243001"/>
                </a:lnTo>
                <a:lnTo>
                  <a:pt x="286804" y="142278"/>
                </a:lnTo>
                <a:lnTo>
                  <a:pt x="189941" y="142278"/>
                </a:lnTo>
                <a:lnTo>
                  <a:pt x="215099" y="0"/>
                </a:lnTo>
                <a:close/>
              </a:path>
              <a:path w="287020" h="575945">
                <a:moveTo>
                  <a:pt x="240398" y="464007"/>
                </a:moveTo>
                <a:lnTo>
                  <a:pt x="233527" y="465086"/>
                </a:lnTo>
                <a:lnTo>
                  <a:pt x="225513" y="465886"/>
                </a:lnTo>
                <a:lnTo>
                  <a:pt x="207708" y="466864"/>
                </a:lnTo>
                <a:lnTo>
                  <a:pt x="200355" y="467029"/>
                </a:lnTo>
                <a:lnTo>
                  <a:pt x="239865" y="467029"/>
                </a:lnTo>
                <a:lnTo>
                  <a:pt x="240398" y="4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15194" y="4500891"/>
            <a:ext cx="210820" cy="427355"/>
          </a:xfrm>
          <a:custGeom>
            <a:avLst/>
            <a:gdLst/>
            <a:ahLst/>
            <a:cxnLst/>
            <a:rect l="l" t="t" r="r" b="b"/>
            <a:pathLst>
              <a:path w="210820" h="427354">
                <a:moveTo>
                  <a:pt x="210565" y="0"/>
                </a:moveTo>
                <a:lnTo>
                  <a:pt x="75171" y="0"/>
                </a:lnTo>
                <a:lnTo>
                  <a:pt x="0" y="426770"/>
                </a:lnTo>
                <a:lnTo>
                  <a:pt x="135331" y="426770"/>
                </a:lnTo>
                <a:lnTo>
                  <a:pt x="2105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97768" y="4490143"/>
            <a:ext cx="542290" cy="580390"/>
          </a:xfrm>
          <a:custGeom>
            <a:avLst/>
            <a:gdLst/>
            <a:ahLst/>
            <a:cxnLst/>
            <a:rect l="l" t="t" r="r" b="b"/>
            <a:pathLst>
              <a:path w="542290" h="580389">
                <a:moveTo>
                  <a:pt x="235991" y="10744"/>
                </a:moveTo>
                <a:lnTo>
                  <a:pt x="100850" y="10744"/>
                </a:lnTo>
                <a:lnTo>
                  <a:pt x="0" y="579767"/>
                </a:lnTo>
                <a:lnTo>
                  <a:pt x="135318" y="579767"/>
                </a:lnTo>
                <a:lnTo>
                  <a:pt x="171589" y="376555"/>
                </a:lnTo>
                <a:lnTo>
                  <a:pt x="458454" y="376555"/>
                </a:lnTo>
                <a:lnTo>
                  <a:pt x="466806" y="368300"/>
                </a:lnTo>
                <a:lnTo>
                  <a:pt x="481315" y="351258"/>
                </a:lnTo>
                <a:lnTo>
                  <a:pt x="494468" y="332892"/>
                </a:lnTo>
                <a:lnTo>
                  <a:pt x="281317" y="332892"/>
                </a:lnTo>
                <a:lnTo>
                  <a:pt x="270261" y="332335"/>
                </a:lnTo>
                <a:lnTo>
                  <a:pt x="233192" y="319204"/>
                </a:lnTo>
                <a:lnTo>
                  <a:pt x="204314" y="284748"/>
                </a:lnTo>
                <a:lnTo>
                  <a:pt x="196521" y="245513"/>
                </a:lnTo>
                <a:lnTo>
                  <a:pt x="196993" y="234841"/>
                </a:lnTo>
                <a:lnTo>
                  <a:pt x="208317" y="192057"/>
                </a:lnTo>
                <a:lnTo>
                  <a:pt x="232760" y="155074"/>
                </a:lnTo>
                <a:lnTo>
                  <a:pt x="266907" y="128785"/>
                </a:lnTo>
                <a:lnTo>
                  <a:pt x="308337" y="116002"/>
                </a:lnTo>
                <a:lnTo>
                  <a:pt x="319493" y="115481"/>
                </a:lnTo>
                <a:lnTo>
                  <a:pt x="533121" y="115481"/>
                </a:lnTo>
                <a:lnTo>
                  <a:pt x="533062" y="115244"/>
                </a:lnTo>
                <a:lnTo>
                  <a:pt x="526338" y="96748"/>
                </a:lnTo>
                <a:lnTo>
                  <a:pt x="517843" y="79700"/>
                </a:lnTo>
                <a:lnTo>
                  <a:pt x="512650" y="71831"/>
                </a:lnTo>
                <a:lnTo>
                  <a:pt x="225285" y="71831"/>
                </a:lnTo>
                <a:lnTo>
                  <a:pt x="235991" y="10744"/>
                </a:lnTo>
                <a:close/>
              </a:path>
              <a:path w="542290" h="580389">
                <a:moveTo>
                  <a:pt x="458454" y="376555"/>
                </a:moveTo>
                <a:lnTo>
                  <a:pt x="171589" y="376555"/>
                </a:lnTo>
                <a:lnTo>
                  <a:pt x="178193" y="390483"/>
                </a:lnTo>
                <a:lnTo>
                  <a:pt x="214198" y="426935"/>
                </a:lnTo>
                <a:lnTo>
                  <a:pt x="250523" y="442906"/>
                </a:lnTo>
                <a:lnTo>
                  <a:pt x="296240" y="448246"/>
                </a:lnTo>
                <a:lnTo>
                  <a:pt x="317307" y="447187"/>
                </a:lnTo>
                <a:lnTo>
                  <a:pt x="358494" y="438629"/>
                </a:lnTo>
                <a:lnTo>
                  <a:pt x="397966" y="421672"/>
                </a:lnTo>
                <a:lnTo>
                  <a:pt x="434318" y="398032"/>
                </a:lnTo>
                <a:lnTo>
                  <a:pt x="458454" y="376555"/>
                </a:lnTo>
                <a:close/>
              </a:path>
              <a:path w="542290" h="580389">
                <a:moveTo>
                  <a:pt x="533121" y="115481"/>
                </a:moveTo>
                <a:lnTo>
                  <a:pt x="319493" y="115481"/>
                </a:lnTo>
                <a:lnTo>
                  <a:pt x="330643" y="116002"/>
                </a:lnTo>
                <a:lnTo>
                  <a:pt x="341061" y="117592"/>
                </a:lnTo>
                <a:lnTo>
                  <a:pt x="381674" y="140457"/>
                </a:lnTo>
                <a:lnTo>
                  <a:pt x="402297" y="181927"/>
                </a:lnTo>
                <a:lnTo>
                  <a:pt x="404347" y="202417"/>
                </a:lnTo>
                <a:lnTo>
                  <a:pt x="403903" y="213022"/>
                </a:lnTo>
                <a:lnTo>
                  <a:pt x="392509" y="256188"/>
                </a:lnTo>
                <a:lnTo>
                  <a:pt x="368148" y="293011"/>
                </a:lnTo>
                <a:lnTo>
                  <a:pt x="334124" y="319204"/>
                </a:lnTo>
                <a:lnTo>
                  <a:pt x="292534" y="332335"/>
                </a:lnTo>
                <a:lnTo>
                  <a:pt x="281317" y="332892"/>
                </a:lnTo>
                <a:lnTo>
                  <a:pt x="494468" y="332892"/>
                </a:lnTo>
                <a:lnTo>
                  <a:pt x="517050" y="291986"/>
                </a:lnTo>
                <a:lnTo>
                  <a:pt x="532691" y="247479"/>
                </a:lnTo>
                <a:lnTo>
                  <a:pt x="540921" y="200544"/>
                </a:lnTo>
                <a:lnTo>
                  <a:pt x="541994" y="177942"/>
                </a:lnTo>
                <a:lnTo>
                  <a:pt x="541024" y="156136"/>
                </a:lnTo>
                <a:lnTo>
                  <a:pt x="538035" y="135178"/>
                </a:lnTo>
                <a:lnTo>
                  <a:pt x="533121" y="115481"/>
                </a:lnTo>
                <a:close/>
              </a:path>
              <a:path w="542290" h="580389">
                <a:moveTo>
                  <a:pt x="375602" y="0"/>
                </a:moveTo>
                <a:lnTo>
                  <a:pt x="327701" y="5281"/>
                </a:lnTo>
                <a:lnTo>
                  <a:pt x="285838" y="21107"/>
                </a:lnTo>
                <a:lnTo>
                  <a:pt x="250971" y="44416"/>
                </a:lnTo>
                <a:lnTo>
                  <a:pt x="225285" y="71831"/>
                </a:lnTo>
                <a:lnTo>
                  <a:pt x="512650" y="71831"/>
                </a:lnTo>
                <a:lnTo>
                  <a:pt x="482377" y="37669"/>
                </a:lnTo>
                <a:lnTo>
                  <a:pt x="434158" y="9804"/>
                </a:lnTo>
                <a:lnTo>
                  <a:pt x="396170" y="1096"/>
                </a:lnTo>
                <a:lnTo>
                  <a:pt x="3756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77891" y="4489191"/>
            <a:ext cx="481965" cy="450215"/>
          </a:xfrm>
          <a:custGeom>
            <a:avLst/>
            <a:gdLst/>
            <a:ahLst/>
            <a:cxnLst/>
            <a:rect l="l" t="t" r="r" b="b"/>
            <a:pathLst>
              <a:path w="481965" h="450214">
                <a:moveTo>
                  <a:pt x="280263" y="0"/>
                </a:moveTo>
                <a:lnTo>
                  <a:pt x="226829" y="4538"/>
                </a:lnTo>
                <a:lnTo>
                  <a:pt x="177749" y="18326"/>
                </a:lnTo>
                <a:lnTo>
                  <a:pt x="133546" y="39474"/>
                </a:lnTo>
                <a:lnTo>
                  <a:pt x="94792" y="67005"/>
                </a:lnTo>
                <a:lnTo>
                  <a:pt x="61733" y="100220"/>
                </a:lnTo>
                <a:lnTo>
                  <a:pt x="35217" y="138341"/>
                </a:lnTo>
                <a:lnTo>
                  <a:pt x="15654" y="180309"/>
                </a:lnTo>
                <a:lnTo>
                  <a:pt x="3835" y="224840"/>
                </a:lnTo>
                <a:lnTo>
                  <a:pt x="0" y="269744"/>
                </a:lnTo>
                <a:lnTo>
                  <a:pt x="1260" y="291116"/>
                </a:lnTo>
                <a:lnTo>
                  <a:pt x="10252" y="331535"/>
                </a:lnTo>
                <a:lnTo>
                  <a:pt x="27458" y="367179"/>
                </a:lnTo>
                <a:lnTo>
                  <a:pt x="52653" y="397688"/>
                </a:lnTo>
                <a:lnTo>
                  <a:pt x="85482" y="422153"/>
                </a:lnTo>
                <a:lnTo>
                  <a:pt x="125975" y="439894"/>
                </a:lnTo>
                <a:lnTo>
                  <a:pt x="174079" y="448957"/>
                </a:lnTo>
                <a:lnTo>
                  <a:pt x="201002" y="450100"/>
                </a:lnTo>
                <a:lnTo>
                  <a:pt x="228412" y="448957"/>
                </a:lnTo>
                <a:lnTo>
                  <a:pt x="280075" y="439894"/>
                </a:lnTo>
                <a:lnTo>
                  <a:pt x="327151" y="422153"/>
                </a:lnTo>
                <a:lnTo>
                  <a:pt x="368792" y="397688"/>
                </a:lnTo>
                <a:lnTo>
                  <a:pt x="404737" y="367156"/>
                </a:lnTo>
                <a:lnTo>
                  <a:pt x="431749" y="334746"/>
                </a:lnTo>
                <a:lnTo>
                  <a:pt x="220421" y="334746"/>
                </a:lnTo>
                <a:lnTo>
                  <a:pt x="209389" y="334224"/>
                </a:lnTo>
                <a:lnTo>
                  <a:pt x="172328" y="321550"/>
                </a:lnTo>
                <a:lnTo>
                  <a:pt x="143997" y="286426"/>
                </a:lnTo>
                <a:lnTo>
                  <a:pt x="136869" y="247135"/>
                </a:lnTo>
                <a:lnTo>
                  <a:pt x="137486" y="236189"/>
                </a:lnTo>
                <a:lnTo>
                  <a:pt x="148714" y="192651"/>
                </a:lnTo>
                <a:lnTo>
                  <a:pt x="172616" y="155579"/>
                </a:lnTo>
                <a:lnTo>
                  <a:pt x="206282" y="128946"/>
                </a:lnTo>
                <a:lnTo>
                  <a:pt x="247796" y="116092"/>
                </a:lnTo>
                <a:lnTo>
                  <a:pt x="259054" y="115544"/>
                </a:lnTo>
                <a:lnTo>
                  <a:pt x="470584" y="115544"/>
                </a:lnTo>
                <a:lnTo>
                  <a:pt x="464351" y="100220"/>
                </a:lnTo>
                <a:lnTo>
                  <a:pt x="443217" y="67005"/>
                </a:lnTo>
                <a:lnTo>
                  <a:pt x="414124" y="39474"/>
                </a:lnTo>
                <a:lnTo>
                  <a:pt x="377164" y="18326"/>
                </a:lnTo>
                <a:lnTo>
                  <a:pt x="332500" y="4538"/>
                </a:lnTo>
                <a:lnTo>
                  <a:pt x="307343" y="1129"/>
                </a:lnTo>
                <a:lnTo>
                  <a:pt x="280263" y="0"/>
                </a:lnTo>
                <a:close/>
              </a:path>
              <a:path w="481965" h="450214">
                <a:moveTo>
                  <a:pt x="470584" y="115544"/>
                </a:moveTo>
                <a:lnTo>
                  <a:pt x="259054" y="115544"/>
                </a:lnTo>
                <a:lnTo>
                  <a:pt x="270375" y="116092"/>
                </a:lnTo>
                <a:lnTo>
                  <a:pt x="280973" y="117727"/>
                </a:lnTo>
                <a:lnTo>
                  <a:pt x="315745" y="134480"/>
                </a:lnTo>
                <a:lnTo>
                  <a:pt x="340221" y="172866"/>
                </a:lnTo>
                <a:lnTo>
                  <a:pt x="344838" y="203120"/>
                </a:lnTo>
                <a:lnTo>
                  <a:pt x="344363" y="213861"/>
                </a:lnTo>
                <a:lnTo>
                  <a:pt x="332675" y="257946"/>
                </a:lnTo>
                <a:lnTo>
                  <a:pt x="308302" y="294846"/>
                </a:lnTo>
                <a:lnTo>
                  <a:pt x="274160" y="321550"/>
                </a:lnTo>
                <a:lnTo>
                  <a:pt x="231720" y="334224"/>
                </a:lnTo>
                <a:lnTo>
                  <a:pt x="220421" y="334746"/>
                </a:lnTo>
                <a:lnTo>
                  <a:pt x="431749" y="334746"/>
                </a:lnTo>
                <a:lnTo>
                  <a:pt x="457450" y="290890"/>
                </a:lnTo>
                <a:lnTo>
                  <a:pt x="473110" y="247413"/>
                </a:lnTo>
                <a:lnTo>
                  <a:pt x="480974" y="202247"/>
                </a:lnTo>
                <a:lnTo>
                  <a:pt x="481855" y="180309"/>
                </a:lnTo>
                <a:lnTo>
                  <a:pt x="480648" y="159012"/>
                </a:lnTo>
                <a:lnTo>
                  <a:pt x="477304" y="138341"/>
                </a:lnTo>
                <a:lnTo>
                  <a:pt x="471854" y="118667"/>
                </a:lnTo>
                <a:lnTo>
                  <a:pt x="470584" y="1155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08652" y="4358606"/>
            <a:ext cx="287020" cy="575945"/>
          </a:xfrm>
          <a:custGeom>
            <a:avLst/>
            <a:gdLst/>
            <a:ahLst/>
            <a:cxnLst/>
            <a:rect l="l" t="t" r="r" b="b"/>
            <a:pathLst>
              <a:path w="287020" h="575945">
                <a:moveTo>
                  <a:pt x="215064" y="0"/>
                </a:moveTo>
                <a:lnTo>
                  <a:pt x="79733" y="0"/>
                </a:lnTo>
                <a:lnTo>
                  <a:pt x="54727" y="142278"/>
                </a:lnTo>
                <a:lnTo>
                  <a:pt x="36871" y="243001"/>
                </a:lnTo>
                <a:lnTo>
                  <a:pt x="4714" y="425551"/>
                </a:lnTo>
                <a:lnTo>
                  <a:pt x="1178" y="450706"/>
                </a:lnTo>
                <a:lnTo>
                  <a:pt x="0" y="473019"/>
                </a:lnTo>
                <a:lnTo>
                  <a:pt x="1178" y="492515"/>
                </a:lnTo>
                <a:lnTo>
                  <a:pt x="16748" y="535722"/>
                </a:lnTo>
                <a:lnTo>
                  <a:pt x="55533" y="566194"/>
                </a:lnTo>
                <a:lnTo>
                  <a:pt x="105176" y="574975"/>
                </a:lnTo>
                <a:lnTo>
                  <a:pt x="129581" y="575767"/>
                </a:lnTo>
                <a:lnTo>
                  <a:pt x="144378" y="575674"/>
                </a:lnTo>
                <a:lnTo>
                  <a:pt x="183251" y="573925"/>
                </a:lnTo>
                <a:lnTo>
                  <a:pt x="221935" y="569048"/>
                </a:lnTo>
                <a:lnTo>
                  <a:pt x="239857" y="467029"/>
                </a:lnTo>
                <a:lnTo>
                  <a:pt x="185067" y="467029"/>
                </a:lnTo>
                <a:lnTo>
                  <a:pt x="176609" y="466102"/>
                </a:lnTo>
                <a:lnTo>
                  <a:pt x="144338" y="441591"/>
                </a:lnTo>
                <a:lnTo>
                  <a:pt x="142572" y="424869"/>
                </a:lnTo>
                <a:lnTo>
                  <a:pt x="142749" y="416105"/>
                </a:lnTo>
                <a:lnTo>
                  <a:pt x="143714" y="406080"/>
                </a:lnTo>
                <a:lnTo>
                  <a:pt x="145481" y="394804"/>
                </a:lnTo>
                <a:lnTo>
                  <a:pt x="172189" y="243001"/>
                </a:lnTo>
                <a:lnTo>
                  <a:pt x="269166" y="243001"/>
                </a:lnTo>
                <a:lnTo>
                  <a:pt x="286832" y="142278"/>
                </a:lnTo>
                <a:lnTo>
                  <a:pt x="190020" y="142278"/>
                </a:lnTo>
                <a:lnTo>
                  <a:pt x="215064" y="0"/>
                </a:lnTo>
                <a:close/>
              </a:path>
              <a:path w="287020" h="575945">
                <a:moveTo>
                  <a:pt x="240388" y="464007"/>
                </a:moveTo>
                <a:lnTo>
                  <a:pt x="233645" y="465086"/>
                </a:lnTo>
                <a:lnTo>
                  <a:pt x="225631" y="465886"/>
                </a:lnTo>
                <a:lnTo>
                  <a:pt x="207838" y="466864"/>
                </a:lnTo>
                <a:lnTo>
                  <a:pt x="200383" y="467029"/>
                </a:lnTo>
                <a:lnTo>
                  <a:pt x="239857" y="467029"/>
                </a:lnTo>
                <a:lnTo>
                  <a:pt x="240388" y="4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53149" y="4337510"/>
            <a:ext cx="474980" cy="607695"/>
          </a:xfrm>
          <a:custGeom>
            <a:avLst/>
            <a:gdLst/>
            <a:ahLst/>
            <a:cxnLst/>
            <a:rect l="l" t="t" r="r" b="b"/>
            <a:pathLst>
              <a:path w="474979" h="607695">
                <a:moveTo>
                  <a:pt x="148501" y="399173"/>
                </a:moveTo>
                <a:lnTo>
                  <a:pt x="4191" y="399173"/>
                </a:lnTo>
                <a:lnTo>
                  <a:pt x="896" y="423452"/>
                </a:lnTo>
                <a:lnTo>
                  <a:pt x="0" y="446363"/>
                </a:lnTo>
                <a:lnTo>
                  <a:pt x="1465" y="467832"/>
                </a:lnTo>
                <a:lnTo>
                  <a:pt x="11090" y="506422"/>
                </a:lnTo>
                <a:lnTo>
                  <a:pt x="40081" y="553478"/>
                </a:lnTo>
                <a:lnTo>
                  <a:pt x="85093" y="586184"/>
                </a:lnTo>
                <a:lnTo>
                  <a:pt x="123204" y="599975"/>
                </a:lnTo>
                <a:lnTo>
                  <a:pt x="166724" y="606793"/>
                </a:lnTo>
                <a:lnTo>
                  <a:pt x="190398" y="607631"/>
                </a:lnTo>
                <a:lnTo>
                  <a:pt x="213116" y="606864"/>
                </a:lnTo>
                <a:lnTo>
                  <a:pt x="257210" y="600671"/>
                </a:lnTo>
                <a:lnTo>
                  <a:pt x="298672" y="588166"/>
                </a:lnTo>
                <a:lnTo>
                  <a:pt x="336317" y="569873"/>
                </a:lnTo>
                <a:lnTo>
                  <a:pt x="369354" y="546085"/>
                </a:lnTo>
                <a:lnTo>
                  <a:pt x="397240" y="516558"/>
                </a:lnTo>
                <a:lnTo>
                  <a:pt x="415573" y="488848"/>
                </a:lnTo>
                <a:lnTo>
                  <a:pt x="215239" y="488848"/>
                </a:lnTo>
                <a:lnTo>
                  <a:pt x="198336" y="487401"/>
                </a:lnTo>
                <a:lnTo>
                  <a:pt x="160299" y="465404"/>
                </a:lnTo>
                <a:lnTo>
                  <a:pt x="146456" y="419366"/>
                </a:lnTo>
                <a:lnTo>
                  <a:pt x="148501" y="399173"/>
                </a:lnTo>
                <a:close/>
              </a:path>
              <a:path w="474979" h="607695">
                <a:moveTo>
                  <a:pt x="296799" y="0"/>
                </a:moveTo>
                <a:lnTo>
                  <a:pt x="257078" y="2586"/>
                </a:lnTo>
                <a:lnTo>
                  <a:pt x="217766" y="10058"/>
                </a:lnTo>
                <a:lnTo>
                  <a:pt x="180139" y="22847"/>
                </a:lnTo>
                <a:lnTo>
                  <a:pt x="146189" y="41084"/>
                </a:lnTo>
                <a:lnTo>
                  <a:pt x="116103" y="64906"/>
                </a:lnTo>
                <a:lnTo>
                  <a:pt x="90741" y="94729"/>
                </a:lnTo>
                <a:lnTo>
                  <a:pt x="71434" y="129979"/>
                </a:lnTo>
                <a:lnTo>
                  <a:pt x="59842" y="170840"/>
                </a:lnTo>
                <a:lnTo>
                  <a:pt x="57040" y="210448"/>
                </a:lnTo>
                <a:lnTo>
                  <a:pt x="59197" y="227768"/>
                </a:lnTo>
                <a:lnTo>
                  <a:pt x="78393" y="270605"/>
                </a:lnTo>
                <a:lnTo>
                  <a:pt x="111730" y="303402"/>
                </a:lnTo>
                <a:lnTo>
                  <a:pt x="155727" y="328942"/>
                </a:lnTo>
                <a:lnTo>
                  <a:pt x="205587" y="350207"/>
                </a:lnTo>
                <a:lnTo>
                  <a:pt x="223012" y="357085"/>
                </a:lnTo>
                <a:lnTo>
                  <a:pt x="239636" y="364162"/>
                </a:lnTo>
                <a:lnTo>
                  <a:pt x="273830" y="381964"/>
                </a:lnTo>
                <a:lnTo>
                  <a:pt x="294582" y="415894"/>
                </a:lnTo>
                <a:lnTo>
                  <a:pt x="294463" y="423452"/>
                </a:lnTo>
                <a:lnTo>
                  <a:pt x="277342" y="463842"/>
                </a:lnTo>
                <a:lnTo>
                  <a:pt x="243673" y="484855"/>
                </a:lnTo>
                <a:lnTo>
                  <a:pt x="215239" y="488848"/>
                </a:lnTo>
                <a:lnTo>
                  <a:pt x="415573" y="488848"/>
                </a:lnTo>
                <a:lnTo>
                  <a:pt x="434714" y="443149"/>
                </a:lnTo>
                <a:lnTo>
                  <a:pt x="442177" y="400672"/>
                </a:lnTo>
                <a:lnTo>
                  <a:pt x="442302" y="380769"/>
                </a:lnTo>
                <a:lnTo>
                  <a:pt x="439913" y="362655"/>
                </a:lnTo>
                <a:lnTo>
                  <a:pt x="419246" y="317946"/>
                </a:lnTo>
                <a:lnTo>
                  <a:pt x="384251" y="284265"/>
                </a:lnTo>
                <a:lnTo>
                  <a:pt x="337858" y="258508"/>
                </a:lnTo>
                <a:lnTo>
                  <a:pt x="286817" y="237596"/>
                </a:lnTo>
                <a:lnTo>
                  <a:pt x="269494" y="231063"/>
                </a:lnTo>
                <a:lnTo>
                  <a:pt x="253074" y="224148"/>
                </a:lnTo>
                <a:lnTo>
                  <a:pt x="217030" y="201802"/>
                </a:lnTo>
                <a:lnTo>
                  <a:pt x="204668" y="174644"/>
                </a:lnTo>
                <a:lnTo>
                  <a:pt x="205473" y="163093"/>
                </a:lnTo>
                <a:lnTo>
                  <a:pt x="229412" y="126212"/>
                </a:lnTo>
                <a:lnTo>
                  <a:pt x="275234" y="113080"/>
                </a:lnTo>
                <a:lnTo>
                  <a:pt x="470041" y="113080"/>
                </a:lnTo>
                <a:lnTo>
                  <a:pt x="466254" y="99437"/>
                </a:lnTo>
                <a:lnTo>
                  <a:pt x="441731" y="56108"/>
                </a:lnTo>
                <a:lnTo>
                  <a:pt x="400826" y="23156"/>
                </a:lnTo>
                <a:lnTo>
                  <a:pt x="364661" y="8492"/>
                </a:lnTo>
                <a:lnTo>
                  <a:pt x="321221" y="955"/>
                </a:lnTo>
                <a:lnTo>
                  <a:pt x="296799" y="0"/>
                </a:lnTo>
                <a:close/>
              </a:path>
              <a:path w="474979" h="607695">
                <a:moveTo>
                  <a:pt x="470041" y="113080"/>
                </a:moveTo>
                <a:lnTo>
                  <a:pt x="275234" y="113080"/>
                </a:lnTo>
                <a:lnTo>
                  <a:pt x="289935" y="114277"/>
                </a:lnTo>
                <a:lnTo>
                  <a:pt x="302144" y="117882"/>
                </a:lnTo>
                <a:lnTo>
                  <a:pt x="327620" y="155665"/>
                </a:lnTo>
                <a:lnTo>
                  <a:pt x="328063" y="168181"/>
                </a:lnTo>
                <a:lnTo>
                  <a:pt x="328062" y="170840"/>
                </a:lnTo>
                <a:lnTo>
                  <a:pt x="326110" y="186702"/>
                </a:lnTo>
                <a:lnTo>
                  <a:pt x="471474" y="186702"/>
                </a:lnTo>
                <a:lnTo>
                  <a:pt x="473850" y="168181"/>
                </a:lnTo>
                <a:lnTo>
                  <a:pt x="474513" y="151546"/>
                </a:lnTo>
                <a:lnTo>
                  <a:pt x="474549" y="149762"/>
                </a:lnTo>
                <a:lnTo>
                  <a:pt x="473601" y="133152"/>
                </a:lnTo>
                <a:lnTo>
                  <a:pt x="473535" y="132410"/>
                </a:lnTo>
                <a:lnTo>
                  <a:pt x="470789" y="115773"/>
                </a:lnTo>
                <a:lnTo>
                  <a:pt x="470041" y="113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67502" y="4493579"/>
            <a:ext cx="353695" cy="434340"/>
          </a:xfrm>
          <a:custGeom>
            <a:avLst/>
            <a:gdLst/>
            <a:ahLst/>
            <a:cxnLst/>
            <a:rect l="l" t="t" r="r" b="b"/>
            <a:pathLst>
              <a:path w="353695" h="434339">
                <a:moveTo>
                  <a:pt x="210629" y="7302"/>
                </a:moveTo>
                <a:lnTo>
                  <a:pt x="75234" y="7302"/>
                </a:lnTo>
                <a:lnTo>
                  <a:pt x="0" y="434098"/>
                </a:lnTo>
                <a:lnTo>
                  <a:pt x="135547" y="434098"/>
                </a:lnTo>
                <a:lnTo>
                  <a:pt x="164744" y="267614"/>
                </a:lnTo>
                <a:lnTo>
                  <a:pt x="173339" y="231154"/>
                </a:lnTo>
                <a:lnTo>
                  <a:pt x="200054" y="175640"/>
                </a:lnTo>
                <a:lnTo>
                  <a:pt x="238987" y="142299"/>
                </a:lnTo>
                <a:lnTo>
                  <a:pt x="287396" y="126026"/>
                </a:lnTo>
                <a:lnTo>
                  <a:pt x="315048" y="124002"/>
                </a:lnTo>
                <a:lnTo>
                  <a:pt x="331688" y="124002"/>
                </a:lnTo>
                <a:lnTo>
                  <a:pt x="339965" y="76606"/>
                </a:lnTo>
                <a:lnTo>
                  <a:pt x="198691" y="76606"/>
                </a:lnTo>
                <a:lnTo>
                  <a:pt x="210629" y="7302"/>
                </a:lnTo>
                <a:close/>
              </a:path>
              <a:path w="353695" h="434339">
                <a:moveTo>
                  <a:pt x="331688" y="124002"/>
                </a:moveTo>
                <a:lnTo>
                  <a:pt x="321221" y="124002"/>
                </a:lnTo>
                <a:lnTo>
                  <a:pt x="326478" y="124510"/>
                </a:lnTo>
                <a:lnTo>
                  <a:pt x="331533" y="124891"/>
                </a:lnTo>
                <a:lnTo>
                  <a:pt x="331688" y="124002"/>
                </a:lnTo>
                <a:close/>
              </a:path>
              <a:path w="353695" h="434339">
                <a:moveTo>
                  <a:pt x="347459" y="0"/>
                </a:moveTo>
                <a:lnTo>
                  <a:pt x="344246" y="0"/>
                </a:lnTo>
                <a:lnTo>
                  <a:pt x="321240" y="1441"/>
                </a:lnTo>
                <a:lnTo>
                  <a:pt x="278111" y="12998"/>
                </a:lnTo>
                <a:lnTo>
                  <a:pt x="239703" y="35140"/>
                </a:lnTo>
                <a:lnTo>
                  <a:pt x="209985" y="61892"/>
                </a:lnTo>
                <a:lnTo>
                  <a:pt x="198691" y="76606"/>
                </a:lnTo>
                <a:lnTo>
                  <a:pt x="339965" y="76606"/>
                </a:lnTo>
                <a:lnTo>
                  <a:pt x="353263" y="457"/>
                </a:lnTo>
                <a:lnTo>
                  <a:pt x="350367" y="266"/>
                </a:lnTo>
                <a:lnTo>
                  <a:pt x="3474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6315" y="0"/>
            <a:ext cx="9119870" cy="9144000"/>
          </a:xfrm>
          <a:custGeom>
            <a:avLst/>
            <a:gdLst/>
            <a:ahLst/>
            <a:cxnLst/>
            <a:rect l="l" t="t" r="r" b="b"/>
            <a:pathLst>
              <a:path w="9119869" h="9144000">
                <a:moveTo>
                  <a:pt x="9119683" y="0"/>
                </a:moveTo>
                <a:lnTo>
                  <a:pt x="1661312" y="0"/>
                </a:lnTo>
                <a:lnTo>
                  <a:pt x="1654961" y="13248"/>
                </a:lnTo>
                <a:lnTo>
                  <a:pt x="1635459" y="55525"/>
                </a:lnTo>
                <a:lnTo>
                  <a:pt x="1616545" y="98182"/>
                </a:lnTo>
                <a:lnTo>
                  <a:pt x="1598225" y="141217"/>
                </a:lnTo>
                <a:lnTo>
                  <a:pt x="1580505" y="184625"/>
                </a:lnTo>
                <a:lnTo>
                  <a:pt x="1563392" y="228402"/>
                </a:lnTo>
                <a:lnTo>
                  <a:pt x="1546891" y="272545"/>
                </a:lnTo>
                <a:lnTo>
                  <a:pt x="1531009" y="317049"/>
                </a:lnTo>
                <a:lnTo>
                  <a:pt x="1515751" y="361911"/>
                </a:lnTo>
                <a:lnTo>
                  <a:pt x="1501125" y="407127"/>
                </a:lnTo>
                <a:lnTo>
                  <a:pt x="1487136" y="452693"/>
                </a:lnTo>
                <a:lnTo>
                  <a:pt x="1473791" y="498606"/>
                </a:lnTo>
                <a:lnTo>
                  <a:pt x="1461095" y="544861"/>
                </a:lnTo>
                <a:lnTo>
                  <a:pt x="1449055" y="591454"/>
                </a:lnTo>
                <a:lnTo>
                  <a:pt x="1437677" y="638383"/>
                </a:lnTo>
                <a:lnTo>
                  <a:pt x="83933" y="6410787"/>
                </a:lnTo>
                <a:lnTo>
                  <a:pt x="73261" y="6457880"/>
                </a:lnTo>
                <a:lnTo>
                  <a:pt x="63331" y="6504969"/>
                </a:lnTo>
                <a:lnTo>
                  <a:pt x="54138" y="6552045"/>
                </a:lnTo>
                <a:lnTo>
                  <a:pt x="45680" y="6599104"/>
                </a:lnTo>
                <a:lnTo>
                  <a:pt x="37953" y="6646138"/>
                </a:lnTo>
                <a:lnTo>
                  <a:pt x="30951" y="6693142"/>
                </a:lnTo>
                <a:lnTo>
                  <a:pt x="24673" y="6740110"/>
                </a:lnTo>
                <a:lnTo>
                  <a:pt x="19113" y="6787035"/>
                </a:lnTo>
                <a:lnTo>
                  <a:pt x="14268" y="6833911"/>
                </a:lnTo>
                <a:lnTo>
                  <a:pt x="10135" y="6880733"/>
                </a:lnTo>
                <a:lnTo>
                  <a:pt x="6708" y="6927492"/>
                </a:lnTo>
                <a:lnTo>
                  <a:pt x="3986" y="6974185"/>
                </a:lnTo>
                <a:lnTo>
                  <a:pt x="1962" y="7020804"/>
                </a:lnTo>
                <a:lnTo>
                  <a:pt x="635" y="7067342"/>
                </a:lnTo>
                <a:lnTo>
                  <a:pt x="0" y="7113795"/>
                </a:lnTo>
                <a:lnTo>
                  <a:pt x="52" y="7160156"/>
                </a:lnTo>
                <a:lnTo>
                  <a:pt x="789" y="7206418"/>
                </a:lnTo>
                <a:lnTo>
                  <a:pt x="2206" y="7252576"/>
                </a:lnTo>
                <a:lnTo>
                  <a:pt x="4300" y="7298623"/>
                </a:lnTo>
                <a:lnTo>
                  <a:pt x="7067" y="7344552"/>
                </a:lnTo>
                <a:lnTo>
                  <a:pt x="10502" y="7390359"/>
                </a:lnTo>
                <a:lnTo>
                  <a:pt x="14603" y="7436036"/>
                </a:lnTo>
                <a:lnTo>
                  <a:pt x="19365" y="7481578"/>
                </a:lnTo>
                <a:lnTo>
                  <a:pt x="24784" y="7526978"/>
                </a:lnTo>
                <a:lnTo>
                  <a:pt x="30857" y="7572229"/>
                </a:lnTo>
                <a:lnTo>
                  <a:pt x="37579" y="7617327"/>
                </a:lnTo>
                <a:lnTo>
                  <a:pt x="44948" y="7662264"/>
                </a:lnTo>
                <a:lnTo>
                  <a:pt x="52958" y="7707035"/>
                </a:lnTo>
                <a:lnTo>
                  <a:pt x="61606" y="7751633"/>
                </a:lnTo>
                <a:lnTo>
                  <a:pt x="70889" y="7796052"/>
                </a:lnTo>
                <a:lnTo>
                  <a:pt x="80803" y="7840286"/>
                </a:lnTo>
                <a:lnTo>
                  <a:pt x="91343" y="7884329"/>
                </a:lnTo>
                <a:lnTo>
                  <a:pt x="102505" y="7928174"/>
                </a:lnTo>
                <a:lnTo>
                  <a:pt x="114287" y="7971815"/>
                </a:lnTo>
                <a:lnTo>
                  <a:pt x="126684" y="8015246"/>
                </a:lnTo>
                <a:lnTo>
                  <a:pt x="139692" y="8058462"/>
                </a:lnTo>
                <a:lnTo>
                  <a:pt x="153308" y="8101455"/>
                </a:lnTo>
                <a:lnTo>
                  <a:pt x="167527" y="8144219"/>
                </a:lnTo>
                <a:lnTo>
                  <a:pt x="182346" y="8186749"/>
                </a:lnTo>
                <a:lnTo>
                  <a:pt x="197761" y="8229038"/>
                </a:lnTo>
                <a:lnTo>
                  <a:pt x="213768" y="8271080"/>
                </a:lnTo>
                <a:lnTo>
                  <a:pt x="230364" y="8312868"/>
                </a:lnTo>
                <a:lnTo>
                  <a:pt x="247543" y="8354397"/>
                </a:lnTo>
                <a:lnTo>
                  <a:pt x="265304" y="8395661"/>
                </a:lnTo>
                <a:lnTo>
                  <a:pt x="283641" y="8436652"/>
                </a:lnTo>
                <a:lnTo>
                  <a:pt x="302551" y="8477366"/>
                </a:lnTo>
                <a:lnTo>
                  <a:pt x="322030" y="8517795"/>
                </a:lnTo>
                <a:lnTo>
                  <a:pt x="342074" y="8557934"/>
                </a:lnTo>
                <a:lnTo>
                  <a:pt x="362679" y="8597776"/>
                </a:lnTo>
                <a:lnTo>
                  <a:pt x="383842" y="8637316"/>
                </a:lnTo>
                <a:lnTo>
                  <a:pt x="405559" y="8676546"/>
                </a:lnTo>
                <a:lnTo>
                  <a:pt x="427826" y="8715461"/>
                </a:lnTo>
                <a:lnTo>
                  <a:pt x="450638" y="8754055"/>
                </a:lnTo>
                <a:lnTo>
                  <a:pt x="473993" y="8792321"/>
                </a:lnTo>
                <a:lnTo>
                  <a:pt x="497886" y="8830253"/>
                </a:lnTo>
                <a:lnTo>
                  <a:pt x="522314" y="8867846"/>
                </a:lnTo>
                <a:lnTo>
                  <a:pt x="547272" y="8905092"/>
                </a:lnTo>
                <a:lnTo>
                  <a:pt x="572757" y="8941985"/>
                </a:lnTo>
                <a:lnTo>
                  <a:pt x="598765" y="8978521"/>
                </a:lnTo>
                <a:lnTo>
                  <a:pt x="625292" y="9014691"/>
                </a:lnTo>
                <a:lnTo>
                  <a:pt x="652334" y="9050491"/>
                </a:lnTo>
                <a:lnTo>
                  <a:pt x="679888" y="9085913"/>
                </a:lnTo>
                <a:lnTo>
                  <a:pt x="707950" y="9120952"/>
                </a:lnTo>
                <a:lnTo>
                  <a:pt x="726950" y="9144000"/>
                </a:lnTo>
                <a:lnTo>
                  <a:pt x="9119683" y="9144000"/>
                </a:lnTo>
                <a:lnTo>
                  <a:pt x="9119683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75526" y="2913471"/>
            <a:ext cx="1783714" cy="354965"/>
          </a:xfrm>
          <a:custGeom>
            <a:avLst/>
            <a:gdLst/>
            <a:ahLst/>
            <a:cxnLst/>
            <a:rect l="l" t="t" r="r" b="b"/>
            <a:pathLst>
              <a:path w="1783715" h="354964">
                <a:moveTo>
                  <a:pt x="1646796" y="0"/>
                </a:moveTo>
                <a:lnTo>
                  <a:pt x="120548" y="97066"/>
                </a:lnTo>
                <a:lnTo>
                  <a:pt x="71083" y="110369"/>
                </a:lnTo>
                <a:lnTo>
                  <a:pt x="31918" y="140560"/>
                </a:lnTo>
                <a:lnTo>
                  <a:pt x="6930" y="183234"/>
                </a:lnTo>
                <a:lnTo>
                  <a:pt x="0" y="233984"/>
                </a:lnTo>
                <a:lnTo>
                  <a:pt x="12435" y="281681"/>
                </a:lnTo>
                <a:lnTo>
                  <a:pt x="40622" y="320009"/>
                </a:lnTo>
                <a:lnTo>
                  <a:pt x="80651" y="345529"/>
                </a:lnTo>
                <a:lnTo>
                  <a:pt x="128612" y="354799"/>
                </a:lnTo>
                <a:lnTo>
                  <a:pt x="131368" y="354799"/>
                </a:lnTo>
                <a:lnTo>
                  <a:pt x="1663166" y="257479"/>
                </a:lnTo>
                <a:lnTo>
                  <a:pt x="1712636" y="244176"/>
                </a:lnTo>
                <a:lnTo>
                  <a:pt x="1751801" y="213985"/>
                </a:lnTo>
                <a:lnTo>
                  <a:pt x="1776786" y="171311"/>
                </a:lnTo>
                <a:lnTo>
                  <a:pt x="1783714" y="120561"/>
                </a:lnTo>
                <a:lnTo>
                  <a:pt x="1770399" y="71074"/>
                </a:lnTo>
                <a:lnTo>
                  <a:pt x="1740187" y="31872"/>
                </a:lnTo>
                <a:lnTo>
                  <a:pt x="1697509" y="6873"/>
                </a:lnTo>
                <a:lnTo>
                  <a:pt x="1646796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3598" y="3794451"/>
            <a:ext cx="1148715" cy="1148715"/>
          </a:xfrm>
          <a:custGeom>
            <a:avLst/>
            <a:gdLst/>
            <a:ahLst/>
            <a:cxnLst/>
            <a:rect l="l" t="t" r="r" b="b"/>
            <a:pathLst>
              <a:path w="1148715" h="1148714">
                <a:moveTo>
                  <a:pt x="554086" y="0"/>
                </a:moveTo>
                <a:lnTo>
                  <a:pt x="509267" y="3260"/>
                </a:lnTo>
                <a:lnTo>
                  <a:pt x="464478" y="10108"/>
                </a:lnTo>
                <a:lnTo>
                  <a:pt x="419916" y="20617"/>
                </a:lnTo>
                <a:lnTo>
                  <a:pt x="375778" y="34858"/>
                </a:lnTo>
                <a:lnTo>
                  <a:pt x="332264" y="52905"/>
                </a:lnTo>
                <a:lnTo>
                  <a:pt x="290400" y="74458"/>
                </a:lnTo>
                <a:lnTo>
                  <a:pt x="251038" y="98946"/>
                </a:lnTo>
                <a:lnTo>
                  <a:pt x="214251" y="126170"/>
                </a:lnTo>
                <a:lnTo>
                  <a:pt x="180111" y="155934"/>
                </a:lnTo>
                <a:lnTo>
                  <a:pt x="148691" y="188039"/>
                </a:lnTo>
                <a:lnTo>
                  <a:pt x="120062" y="222287"/>
                </a:lnTo>
                <a:lnTo>
                  <a:pt x="94298" y="258480"/>
                </a:lnTo>
                <a:lnTo>
                  <a:pt x="71471" y="296421"/>
                </a:lnTo>
                <a:lnTo>
                  <a:pt x="51654" y="335911"/>
                </a:lnTo>
                <a:lnTo>
                  <a:pt x="34918" y="376754"/>
                </a:lnTo>
                <a:lnTo>
                  <a:pt x="21336" y="418750"/>
                </a:lnTo>
                <a:lnTo>
                  <a:pt x="10981" y="461702"/>
                </a:lnTo>
                <a:lnTo>
                  <a:pt x="3925" y="505413"/>
                </a:lnTo>
                <a:lnTo>
                  <a:pt x="240" y="549684"/>
                </a:lnTo>
                <a:lnTo>
                  <a:pt x="0" y="594318"/>
                </a:lnTo>
                <a:lnTo>
                  <a:pt x="3275" y="639116"/>
                </a:lnTo>
                <a:lnTo>
                  <a:pt x="10140" y="683881"/>
                </a:lnTo>
                <a:lnTo>
                  <a:pt x="20666" y="728415"/>
                </a:lnTo>
                <a:lnTo>
                  <a:pt x="34925" y="772519"/>
                </a:lnTo>
                <a:lnTo>
                  <a:pt x="52991" y="815998"/>
                </a:lnTo>
                <a:lnTo>
                  <a:pt x="75467" y="859522"/>
                </a:lnTo>
                <a:lnTo>
                  <a:pt x="101114" y="900334"/>
                </a:lnTo>
                <a:lnTo>
                  <a:pt x="129709" y="938350"/>
                </a:lnTo>
                <a:lnTo>
                  <a:pt x="161029" y="973488"/>
                </a:lnTo>
                <a:lnTo>
                  <a:pt x="194851" y="1005668"/>
                </a:lnTo>
                <a:lnTo>
                  <a:pt x="230951" y="1034808"/>
                </a:lnTo>
                <a:lnTo>
                  <a:pt x="269107" y="1060825"/>
                </a:lnTo>
                <a:lnTo>
                  <a:pt x="309096" y="1083638"/>
                </a:lnTo>
                <a:lnTo>
                  <a:pt x="350694" y="1103166"/>
                </a:lnTo>
                <a:lnTo>
                  <a:pt x="393679" y="1119326"/>
                </a:lnTo>
                <a:lnTo>
                  <a:pt x="437828" y="1132038"/>
                </a:lnTo>
                <a:lnTo>
                  <a:pt x="482917" y="1141219"/>
                </a:lnTo>
                <a:lnTo>
                  <a:pt x="528724" y="1146787"/>
                </a:lnTo>
                <a:lnTo>
                  <a:pt x="575025" y="1148661"/>
                </a:lnTo>
                <a:lnTo>
                  <a:pt x="623616" y="1146591"/>
                </a:lnTo>
                <a:lnTo>
                  <a:pt x="672249" y="1140320"/>
                </a:lnTo>
                <a:lnTo>
                  <a:pt x="720669" y="1129752"/>
                </a:lnTo>
                <a:lnTo>
                  <a:pt x="768623" y="1114797"/>
                </a:lnTo>
                <a:lnTo>
                  <a:pt x="815855" y="1095359"/>
                </a:lnTo>
                <a:lnTo>
                  <a:pt x="857727" y="1073843"/>
                </a:lnTo>
                <a:lnTo>
                  <a:pt x="897099" y="1049388"/>
                </a:lnTo>
                <a:lnTo>
                  <a:pt x="933898" y="1022194"/>
                </a:lnTo>
                <a:lnTo>
                  <a:pt x="968051" y="992457"/>
                </a:lnTo>
                <a:lnTo>
                  <a:pt x="999485" y="960375"/>
                </a:lnTo>
                <a:lnTo>
                  <a:pt x="1028128" y="926146"/>
                </a:lnTo>
                <a:lnTo>
                  <a:pt x="1053403" y="890678"/>
                </a:lnTo>
                <a:lnTo>
                  <a:pt x="573991" y="890678"/>
                </a:lnTo>
                <a:lnTo>
                  <a:pt x="529613" y="887455"/>
                </a:lnTo>
                <a:lnTo>
                  <a:pt x="486355" y="878128"/>
                </a:lnTo>
                <a:lnTo>
                  <a:pt x="444872" y="862937"/>
                </a:lnTo>
                <a:lnTo>
                  <a:pt x="405820" y="842121"/>
                </a:lnTo>
                <a:lnTo>
                  <a:pt x="369853" y="815922"/>
                </a:lnTo>
                <a:lnTo>
                  <a:pt x="337626" y="784577"/>
                </a:lnTo>
                <a:lnTo>
                  <a:pt x="309795" y="748327"/>
                </a:lnTo>
                <a:lnTo>
                  <a:pt x="287014" y="707413"/>
                </a:lnTo>
                <a:lnTo>
                  <a:pt x="270477" y="663589"/>
                </a:lnTo>
                <a:lnTo>
                  <a:pt x="260766" y="618918"/>
                </a:lnTo>
                <a:lnTo>
                  <a:pt x="257639" y="574056"/>
                </a:lnTo>
                <a:lnTo>
                  <a:pt x="260858" y="529657"/>
                </a:lnTo>
                <a:lnTo>
                  <a:pt x="270180" y="486379"/>
                </a:lnTo>
                <a:lnTo>
                  <a:pt x="285364" y="444876"/>
                </a:lnTo>
                <a:lnTo>
                  <a:pt x="306172" y="405806"/>
                </a:lnTo>
                <a:lnTo>
                  <a:pt x="332361" y="369822"/>
                </a:lnTo>
                <a:lnTo>
                  <a:pt x="363691" y="337582"/>
                </a:lnTo>
                <a:lnTo>
                  <a:pt x="399921" y="309740"/>
                </a:lnTo>
                <a:lnTo>
                  <a:pt x="440811" y="286954"/>
                </a:lnTo>
                <a:lnTo>
                  <a:pt x="506611" y="264818"/>
                </a:lnTo>
                <a:lnTo>
                  <a:pt x="573564" y="257617"/>
                </a:lnTo>
                <a:lnTo>
                  <a:pt x="1053488" y="257617"/>
                </a:lnTo>
                <a:lnTo>
                  <a:pt x="1049437" y="251101"/>
                </a:lnTo>
                <a:lnTo>
                  <a:pt x="1022231" y="214321"/>
                </a:lnTo>
                <a:lnTo>
                  <a:pt x="992484" y="180185"/>
                </a:lnTo>
                <a:lnTo>
                  <a:pt x="960393" y="148767"/>
                </a:lnTo>
                <a:lnTo>
                  <a:pt x="926156" y="120139"/>
                </a:lnTo>
                <a:lnTo>
                  <a:pt x="889970" y="94373"/>
                </a:lnTo>
                <a:lnTo>
                  <a:pt x="852035" y="71543"/>
                </a:lnTo>
                <a:lnTo>
                  <a:pt x="812546" y="51719"/>
                </a:lnTo>
                <a:lnTo>
                  <a:pt x="771703" y="34976"/>
                </a:lnTo>
                <a:lnTo>
                  <a:pt x="729703" y="21385"/>
                </a:lnTo>
                <a:lnTo>
                  <a:pt x="686743" y="11020"/>
                </a:lnTo>
                <a:lnTo>
                  <a:pt x="643022" y="3952"/>
                </a:lnTo>
                <a:lnTo>
                  <a:pt x="598737" y="254"/>
                </a:lnTo>
                <a:lnTo>
                  <a:pt x="554086" y="0"/>
                </a:lnTo>
                <a:close/>
              </a:path>
              <a:path w="1148715" h="1148714">
                <a:moveTo>
                  <a:pt x="1053488" y="257617"/>
                </a:moveTo>
                <a:lnTo>
                  <a:pt x="573564" y="257617"/>
                </a:lnTo>
                <a:lnTo>
                  <a:pt x="624361" y="261717"/>
                </a:lnTo>
                <a:lnTo>
                  <a:pt x="673572" y="273777"/>
                </a:lnTo>
                <a:lnTo>
                  <a:pt x="720213" y="293436"/>
                </a:lnTo>
                <a:lnTo>
                  <a:pt x="763298" y="320332"/>
                </a:lnTo>
                <a:lnTo>
                  <a:pt x="801843" y="354103"/>
                </a:lnTo>
                <a:lnTo>
                  <a:pt x="834863" y="394389"/>
                </a:lnTo>
                <a:lnTo>
                  <a:pt x="861372" y="440827"/>
                </a:lnTo>
                <a:lnTo>
                  <a:pt x="877895" y="484681"/>
                </a:lnTo>
                <a:lnTo>
                  <a:pt x="887593" y="529376"/>
                </a:lnTo>
                <a:lnTo>
                  <a:pt x="890705" y="574256"/>
                </a:lnTo>
                <a:lnTo>
                  <a:pt x="887472" y="618665"/>
                </a:lnTo>
                <a:lnTo>
                  <a:pt x="878133" y="661949"/>
                </a:lnTo>
                <a:lnTo>
                  <a:pt x="862929" y="703451"/>
                </a:lnTo>
                <a:lnTo>
                  <a:pt x="842100" y="742517"/>
                </a:lnTo>
                <a:lnTo>
                  <a:pt x="815885" y="778492"/>
                </a:lnTo>
                <a:lnTo>
                  <a:pt x="784526" y="810719"/>
                </a:lnTo>
                <a:lnTo>
                  <a:pt x="748262" y="838544"/>
                </a:lnTo>
                <a:lnTo>
                  <a:pt x="707308" y="861311"/>
                </a:lnTo>
                <a:lnTo>
                  <a:pt x="663487" y="877852"/>
                </a:lnTo>
                <a:lnTo>
                  <a:pt x="618834" y="887557"/>
                </a:lnTo>
                <a:lnTo>
                  <a:pt x="573991" y="890678"/>
                </a:lnTo>
                <a:lnTo>
                  <a:pt x="1053403" y="890678"/>
                </a:lnTo>
                <a:lnTo>
                  <a:pt x="1076751" y="852040"/>
                </a:lnTo>
                <a:lnTo>
                  <a:pt x="1096586" y="812558"/>
                </a:lnTo>
                <a:lnTo>
                  <a:pt x="1113340" y="771721"/>
                </a:lnTo>
                <a:lnTo>
                  <a:pt x="1126939" y="729725"/>
                </a:lnTo>
                <a:lnTo>
                  <a:pt x="1137312" y="686770"/>
                </a:lnTo>
                <a:lnTo>
                  <a:pt x="1144386" y="643052"/>
                </a:lnTo>
                <a:lnTo>
                  <a:pt x="1148088" y="598771"/>
                </a:lnTo>
                <a:lnTo>
                  <a:pt x="1148346" y="554122"/>
                </a:lnTo>
                <a:lnTo>
                  <a:pt x="1145088" y="509305"/>
                </a:lnTo>
                <a:lnTo>
                  <a:pt x="1138239" y="464517"/>
                </a:lnTo>
                <a:lnTo>
                  <a:pt x="1127729" y="419956"/>
                </a:lnTo>
                <a:lnTo>
                  <a:pt x="1113485" y="375819"/>
                </a:lnTo>
                <a:lnTo>
                  <a:pt x="1095433" y="332305"/>
                </a:lnTo>
                <a:lnTo>
                  <a:pt x="1073903" y="290453"/>
                </a:lnTo>
                <a:lnTo>
                  <a:pt x="1053488" y="257617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87551" y="4605822"/>
            <a:ext cx="533400" cy="1844039"/>
          </a:xfrm>
          <a:custGeom>
            <a:avLst/>
            <a:gdLst/>
            <a:ahLst/>
            <a:cxnLst/>
            <a:rect l="l" t="t" r="r" b="b"/>
            <a:pathLst>
              <a:path w="533400" h="1844039">
                <a:moveTo>
                  <a:pt x="104711" y="0"/>
                </a:moveTo>
                <a:lnTo>
                  <a:pt x="57014" y="18682"/>
                </a:lnTo>
                <a:lnTo>
                  <a:pt x="21418" y="53011"/>
                </a:lnTo>
                <a:lnTo>
                  <a:pt x="1291" y="98181"/>
                </a:lnTo>
                <a:lnTo>
                  <a:pt x="0" y="149390"/>
                </a:lnTo>
                <a:lnTo>
                  <a:pt x="279107" y="1736864"/>
                </a:lnTo>
                <a:lnTo>
                  <a:pt x="294938" y="1779947"/>
                </a:lnTo>
                <a:lnTo>
                  <a:pt x="323640" y="1813683"/>
                </a:lnTo>
                <a:lnTo>
                  <a:pt x="361800" y="1835680"/>
                </a:lnTo>
                <a:lnTo>
                  <a:pt x="406006" y="1843544"/>
                </a:lnTo>
                <a:lnTo>
                  <a:pt x="413410" y="1843544"/>
                </a:lnTo>
                <a:lnTo>
                  <a:pt x="476189" y="1822899"/>
                </a:lnTo>
                <a:lnTo>
                  <a:pt x="511786" y="1788571"/>
                </a:lnTo>
                <a:lnTo>
                  <a:pt x="531916" y="1743401"/>
                </a:lnTo>
                <a:lnTo>
                  <a:pt x="533209" y="1692198"/>
                </a:lnTo>
                <a:lnTo>
                  <a:pt x="254101" y="104711"/>
                </a:lnTo>
                <a:lnTo>
                  <a:pt x="235431" y="57021"/>
                </a:lnTo>
                <a:lnTo>
                  <a:pt x="201114" y="21428"/>
                </a:lnTo>
                <a:lnTo>
                  <a:pt x="155942" y="1298"/>
                </a:lnTo>
                <a:lnTo>
                  <a:pt x="104711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13764" y="2433612"/>
            <a:ext cx="366395" cy="954405"/>
          </a:xfrm>
          <a:custGeom>
            <a:avLst/>
            <a:gdLst/>
            <a:ahLst/>
            <a:cxnLst/>
            <a:rect l="l" t="t" r="r" b="b"/>
            <a:pathLst>
              <a:path w="366395" h="954404">
                <a:moveTo>
                  <a:pt x="258737" y="0"/>
                </a:moveTo>
                <a:lnTo>
                  <a:pt x="207544" y="2102"/>
                </a:lnTo>
                <a:lnTo>
                  <a:pt x="162706" y="22961"/>
                </a:lnTo>
                <a:lnTo>
                  <a:pt x="128963" y="59118"/>
                </a:lnTo>
                <a:lnTo>
                  <a:pt x="111061" y="107111"/>
                </a:lnTo>
                <a:lnTo>
                  <a:pt x="0" y="804824"/>
                </a:lnTo>
                <a:lnTo>
                  <a:pt x="2116" y="856003"/>
                </a:lnTo>
                <a:lnTo>
                  <a:pt x="22971" y="900839"/>
                </a:lnTo>
                <a:lnTo>
                  <a:pt x="59118" y="934583"/>
                </a:lnTo>
                <a:lnTo>
                  <a:pt x="107111" y="952487"/>
                </a:lnTo>
                <a:lnTo>
                  <a:pt x="120802" y="954112"/>
                </a:lnTo>
                <a:lnTo>
                  <a:pt x="127546" y="954112"/>
                </a:lnTo>
                <a:lnTo>
                  <a:pt x="172291" y="946050"/>
                </a:lnTo>
                <a:lnTo>
                  <a:pt x="210740" y="923551"/>
                </a:lnTo>
                <a:lnTo>
                  <a:pt x="239402" y="889149"/>
                </a:lnTo>
                <a:lnTo>
                  <a:pt x="254787" y="845375"/>
                </a:lnTo>
                <a:lnTo>
                  <a:pt x="365848" y="147662"/>
                </a:lnTo>
                <a:lnTo>
                  <a:pt x="363732" y="96483"/>
                </a:lnTo>
                <a:lnTo>
                  <a:pt x="342877" y="51647"/>
                </a:lnTo>
                <a:lnTo>
                  <a:pt x="306730" y="17903"/>
                </a:lnTo>
                <a:lnTo>
                  <a:pt x="258737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231685" y="2515466"/>
            <a:ext cx="1980564" cy="1151890"/>
          </a:xfrm>
          <a:custGeom>
            <a:avLst/>
            <a:gdLst/>
            <a:ahLst/>
            <a:cxnLst/>
            <a:rect l="l" t="t" r="r" b="b"/>
            <a:pathLst>
              <a:path w="1980565" h="1151889">
                <a:moveTo>
                  <a:pt x="138799" y="0"/>
                </a:moveTo>
                <a:lnTo>
                  <a:pt x="89671" y="5659"/>
                </a:lnTo>
                <a:lnTo>
                  <a:pt x="46247" y="29326"/>
                </a:lnTo>
                <a:lnTo>
                  <a:pt x="14121" y="69226"/>
                </a:lnTo>
                <a:lnTo>
                  <a:pt x="0" y="118462"/>
                </a:lnTo>
                <a:lnTo>
                  <a:pt x="5659" y="167588"/>
                </a:lnTo>
                <a:lnTo>
                  <a:pt x="29326" y="211008"/>
                </a:lnTo>
                <a:lnTo>
                  <a:pt x="69226" y="243127"/>
                </a:lnTo>
                <a:lnTo>
                  <a:pt x="1792438" y="1137093"/>
                </a:lnTo>
                <a:lnTo>
                  <a:pt x="1836696" y="1150725"/>
                </a:lnTo>
                <a:lnTo>
                  <a:pt x="1851735" y="1151609"/>
                </a:lnTo>
                <a:lnTo>
                  <a:pt x="1886088" y="1146953"/>
                </a:lnTo>
                <a:lnTo>
                  <a:pt x="1917919" y="1133391"/>
                </a:lnTo>
                <a:lnTo>
                  <a:pt x="1945309" y="1111532"/>
                </a:lnTo>
                <a:lnTo>
                  <a:pt x="1966339" y="1081988"/>
                </a:lnTo>
                <a:lnTo>
                  <a:pt x="1980463" y="1032752"/>
                </a:lnTo>
                <a:lnTo>
                  <a:pt x="1974807" y="983626"/>
                </a:lnTo>
                <a:lnTo>
                  <a:pt x="1951145" y="940206"/>
                </a:lnTo>
                <a:lnTo>
                  <a:pt x="1911247" y="908086"/>
                </a:lnTo>
                <a:lnTo>
                  <a:pt x="188035" y="14121"/>
                </a:lnTo>
                <a:lnTo>
                  <a:pt x="138799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03442" y="0"/>
            <a:ext cx="2806700" cy="1909445"/>
          </a:xfrm>
          <a:custGeom>
            <a:avLst/>
            <a:gdLst/>
            <a:ahLst/>
            <a:cxnLst/>
            <a:rect l="l" t="t" r="r" b="b"/>
            <a:pathLst>
              <a:path w="2806700" h="1909445">
                <a:moveTo>
                  <a:pt x="69697" y="1616588"/>
                </a:moveTo>
                <a:lnTo>
                  <a:pt x="44271" y="1619536"/>
                </a:lnTo>
                <a:lnTo>
                  <a:pt x="22680" y="1631580"/>
                </a:lnTo>
                <a:lnTo>
                  <a:pt x="7173" y="1650835"/>
                </a:lnTo>
                <a:lnTo>
                  <a:pt x="0" y="1675414"/>
                </a:lnTo>
                <a:lnTo>
                  <a:pt x="2937" y="1700858"/>
                </a:lnTo>
                <a:lnTo>
                  <a:pt x="34248" y="1737954"/>
                </a:lnTo>
                <a:lnTo>
                  <a:pt x="1999107" y="1909196"/>
                </a:lnTo>
                <a:lnTo>
                  <a:pt x="2000923" y="1909272"/>
                </a:lnTo>
                <a:lnTo>
                  <a:pt x="2002739" y="1909272"/>
                </a:lnTo>
                <a:lnTo>
                  <a:pt x="2045031" y="1893456"/>
                </a:lnTo>
                <a:lnTo>
                  <a:pt x="2066944" y="1850746"/>
                </a:lnTo>
                <a:lnTo>
                  <a:pt x="2066340" y="1834146"/>
                </a:lnTo>
                <a:lnTo>
                  <a:pt x="2061400" y="1817997"/>
                </a:lnTo>
                <a:lnTo>
                  <a:pt x="2040049" y="1771210"/>
                </a:lnTo>
                <a:lnTo>
                  <a:pt x="1898256" y="1771210"/>
                </a:lnTo>
                <a:lnTo>
                  <a:pt x="69697" y="1616588"/>
                </a:lnTo>
                <a:close/>
              </a:path>
              <a:path w="2806700" h="1909445">
                <a:moveTo>
                  <a:pt x="1557631" y="0"/>
                </a:moveTo>
                <a:lnTo>
                  <a:pt x="1089973" y="0"/>
                </a:lnTo>
                <a:lnTo>
                  <a:pt x="1898256" y="1771210"/>
                </a:lnTo>
                <a:lnTo>
                  <a:pt x="2040049" y="1771210"/>
                </a:lnTo>
                <a:lnTo>
                  <a:pt x="1243380" y="25468"/>
                </a:lnTo>
                <a:lnTo>
                  <a:pt x="1629478" y="25468"/>
                </a:lnTo>
                <a:lnTo>
                  <a:pt x="1557631" y="0"/>
                </a:lnTo>
                <a:close/>
              </a:path>
              <a:path w="2806700" h="1909445">
                <a:moveTo>
                  <a:pt x="1629478" y="25468"/>
                </a:moveTo>
                <a:lnTo>
                  <a:pt x="1243380" y="25468"/>
                </a:lnTo>
                <a:lnTo>
                  <a:pt x="2720670" y="549140"/>
                </a:lnTo>
                <a:lnTo>
                  <a:pt x="2746034" y="552767"/>
                </a:lnTo>
                <a:lnTo>
                  <a:pt x="2769977" y="546588"/>
                </a:lnTo>
                <a:lnTo>
                  <a:pt x="2789853" y="531874"/>
                </a:lnTo>
                <a:lnTo>
                  <a:pt x="2803017" y="509897"/>
                </a:lnTo>
                <a:lnTo>
                  <a:pt x="2806625" y="484540"/>
                </a:lnTo>
                <a:lnTo>
                  <a:pt x="2800445" y="460601"/>
                </a:lnTo>
                <a:lnTo>
                  <a:pt x="2785739" y="440726"/>
                </a:lnTo>
                <a:lnTo>
                  <a:pt x="2763774" y="427563"/>
                </a:lnTo>
                <a:lnTo>
                  <a:pt x="1629478" y="25468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40358" y="883567"/>
            <a:ext cx="2447290" cy="1470025"/>
          </a:xfrm>
          <a:custGeom>
            <a:avLst/>
            <a:gdLst/>
            <a:ahLst/>
            <a:cxnLst/>
            <a:rect l="l" t="t" r="r" b="b"/>
            <a:pathLst>
              <a:path w="2447290" h="1470025">
                <a:moveTo>
                  <a:pt x="75526" y="1094667"/>
                </a:moveTo>
                <a:lnTo>
                  <a:pt x="49884" y="1094898"/>
                </a:lnTo>
                <a:lnTo>
                  <a:pt x="27143" y="1104592"/>
                </a:lnTo>
                <a:lnTo>
                  <a:pt x="9711" y="1122106"/>
                </a:lnTo>
                <a:lnTo>
                  <a:pt x="0" y="1145797"/>
                </a:lnTo>
                <a:lnTo>
                  <a:pt x="232" y="1171407"/>
                </a:lnTo>
                <a:lnTo>
                  <a:pt x="27444" y="1211602"/>
                </a:lnTo>
                <a:lnTo>
                  <a:pt x="1339964" y="1469507"/>
                </a:lnTo>
                <a:lnTo>
                  <a:pt x="1344041" y="1469888"/>
                </a:lnTo>
                <a:lnTo>
                  <a:pt x="1348092" y="1469888"/>
                </a:lnTo>
                <a:lnTo>
                  <a:pt x="1392690" y="1451972"/>
                </a:lnTo>
                <a:lnTo>
                  <a:pt x="1412462" y="1401502"/>
                </a:lnTo>
                <a:lnTo>
                  <a:pt x="1408437" y="1382636"/>
                </a:lnTo>
                <a:lnTo>
                  <a:pt x="1398739" y="1365469"/>
                </a:lnTo>
                <a:lnTo>
                  <a:pt x="1354498" y="1309309"/>
                </a:lnTo>
                <a:lnTo>
                  <a:pt x="1190294" y="1309309"/>
                </a:lnTo>
                <a:lnTo>
                  <a:pt x="75526" y="1094667"/>
                </a:lnTo>
                <a:close/>
              </a:path>
              <a:path w="2447290" h="1470025">
                <a:moveTo>
                  <a:pt x="2388268" y="0"/>
                </a:moveTo>
                <a:lnTo>
                  <a:pt x="697611" y="543639"/>
                </a:lnTo>
                <a:lnTo>
                  <a:pt x="662113" y="571994"/>
                </a:lnTo>
                <a:lnTo>
                  <a:pt x="653125" y="601602"/>
                </a:lnTo>
                <a:lnTo>
                  <a:pt x="654153" y="616936"/>
                </a:lnTo>
                <a:lnTo>
                  <a:pt x="658774" y="631591"/>
                </a:lnTo>
                <a:lnTo>
                  <a:pt x="666864" y="644909"/>
                </a:lnTo>
                <a:lnTo>
                  <a:pt x="1190294" y="1309309"/>
                </a:lnTo>
                <a:lnTo>
                  <a:pt x="1354498" y="1309309"/>
                </a:lnTo>
                <a:lnTo>
                  <a:pt x="825461" y="637759"/>
                </a:lnTo>
                <a:lnTo>
                  <a:pt x="2402662" y="125631"/>
                </a:lnTo>
                <a:lnTo>
                  <a:pt x="2424978" y="113058"/>
                </a:lnTo>
                <a:lnTo>
                  <a:pt x="2440211" y="93580"/>
                </a:lnTo>
                <a:lnTo>
                  <a:pt x="2447026" y="69810"/>
                </a:lnTo>
                <a:lnTo>
                  <a:pt x="2444089" y="44364"/>
                </a:lnTo>
                <a:lnTo>
                  <a:pt x="2431516" y="22048"/>
                </a:lnTo>
                <a:lnTo>
                  <a:pt x="2412037" y="6815"/>
                </a:lnTo>
                <a:lnTo>
                  <a:pt x="2388268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80224" y="5642540"/>
            <a:ext cx="1248410" cy="358140"/>
          </a:xfrm>
          <a:custGeom>
            <a:avLst/>
            <a:gdLst/>
            <a:ahLst/>
            <a:cxnLst/>
            <a:rect l="l" t="t" r="r" b="b"/>
            <a:pathLst>
              <a:path w="1248409" h="358139">
                <a:moveTo>
                  <a:pt x="50616" y="0"/>
                </a:moveTo>
                <a:lnTo>
                  <a:pt x="27755" y="9420"/>
                </a:lnTo>
                <a:lnTo>
                  <a:pt x="10091" y="26720"/>
                </a:lnTo>
                <a:lnTo>
                  <a:pt x="83" y="50293"/>
                </a:lnTo>
                <a:lnTo>
                  <a:pt x="0" y="75900"/>
                </a:lnTo>
                <a:lnTo>
                  <a:pt x="9417" y="98758"/>
                </a:lnTo>
                <a:lnTo>
                  <a:pt x="26722" y="116418"/>
                </a:lnTo>
                <a:lnTo>
                  <a:pt x="50299" y="126430"/>
                </a:lnTo>
                <a:lnTo>
                  <a:pt x="1175963" y="357392"/>
                </a:lnTo>
                <a:lnTo>
                  <a:pt x="1180332" y="357824"/>
                </a:lnTo>
                <a:lnTo>
                  <a:pt x="1184625" y="357824"/>
                </a:lnTo>
                <a:lnTo>
                  <a:pt x="1225080" y="343493"/>
                </a:lnTo>
                <a:lnTo>
                  <a:pt x="1247744" y="306274"/>
                </a:lnTo>
                <a:lnTo>
                  <a:pt x="1247820" y="280660"/>
                </a:lnTo>
                <a:lnTo>
                  <a:pt x="1238400" y="257799"/>
                </a:lnTo>
                <a:lnTo>
                  <a:pt x="1221097" y="240138"/>
                </a:lnTo>
                <a:lnTo>
                  <a:pt x="1197528" y="230125"/>
                </a:lnTo>
                <a:lnTo>
                  <a:pt x="76219" y="65"/>
                </a:lnTo>
                <a:lnTo>
                  <a:pt x="50616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20001" y="3884833"/>
            <a:ext cx="1125855" cy="1052195"/>
          </a:xfrm>
          <a:custGeom>
            <a:avLst/>
            <a:gdLst/>
            <a:ahLst/>
            <a:cxnLst/>
            <a:rect l="l" t="t" r="r" b="b"/>
            <a:pathLst>
              <a:path w="1125854" h="1052195">
                <a:moveTo>
                  <a:pt x="123126" y="0"/>
                </a:moveTo>
                <a:lnTo>
                  <a:pt x="75053" y="11598"/>
                </a:lnTo>
                <a:lnTo>
                  <a:pt x="33685" y="41811"/>
                </a:lnTo>
                <a:lnTo>
                  <a:pt x="7276" y="85699"/>
                </a:lnTo>
                <a:lnTo>
                  <a:pt x="0" y="134610"/>
                </a:lnTo>
                <a:lnTo>
                  <a:pt x="11594" y="182682"/>
                </a:lnTo>
                <a:lnTo>
                  <a:pt x="41800" y="224056"/>
                </a:lnTo>
                <a:lnTo>
                  <a:pt x="909705" y="1017908"/>
                </a:lnTo>
                <a:lnTo>
                  <a:pt x="950845" y="1043309"/>
                </a:lnTo>
                <a:lnTo>
                  <a:pt x="996738" y="1051728"/>
                </a:lnTo>
                <a:lnTo>
                  <a:pt x="1022783" y="1049088"/>
                </a:lnTo>
                <a:lnTo>
                  <a:pt x="1071262" y="1028084"/>
                </a:lnTo>
                <a:lnTo>
                  <a:pt x="1118371" y="965902"/>
                </a:lnTo>
                <a:lnTo>
                  <a:pt x="1125647" y="916989"/>
                </a:lnTo>
                <a:lnTo>
                  <a:pt x="1114048" y="868916"/>
                </a:lnTo>
                <a:lnTo>
                  <a:pt x="1083835" y="827547"/>
                </a:lnTo>
                <a:lnTo>
                  <a:pt x="215930" y="33683"/>
                </a:lnTo>
                <a:lnTo>
                  <a:pt x="172039" y="7275"/>
                </a:lnTo>
                <a:lnTo>
                  <a:pt x="123126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149151" y="4905049"/>
            <a:ext cx="2045970" cy="1351915"/>
          </a:xfrm>
          <a:custGeom>
            <a:avLst/>
            <a:gdLst/>
            <a:ahLst/>
            <a:cxnLst/>
            <a:rect l="l" t="t" r="r" b="b"/>
            <a:pathLst>
              <a:path w="2045969" h="1351914">
                <a:moveTo>
                  <a:pt x="74396" y="0"/>
                </a:moveTo>
                <a:lnTo>
                  <a:pt x="49680" y="629"/>
                </a:lnTo>
                <a:lnTo>
                  <a:pt x="27003" y="10481"/>
                </a:lnTo>
                <a:lnTo>
                  <a:pt x="9231" y="28923"/>
                </a:lnTo>
                <a:lnTo>
                  <a:pt x="0" y="52812"/>
                </a:lnTo>
                <a:lnTo>
                  <a:pt x="628" y="77532"/>
                </a:lnTo>
                <a:lnTo>
                  <a:pt x="28916" y="117988"/>
                </a:lnTo>
                <a:lnTo>
                  <a:pt x="1947441" y="1341785"/>
                </a:lnTo>
                <a:lnTo>
                  <a:pt x="1982061" y="1351907"/>
                </a:lnTo>
                <a:lnTo>
                  <a:pt x="1997823" y="1349959"/>
                </a:lnTo>
                <a:lnTo>
                  <a:pt x="2012656" y="1344227"/>
                </a:lnTo>
                <a:lnTo>
                  <a:pt x="2025802" y="1334880"/>
                </a:lnTo>
                <a:lnTo>
                  <a:pt x="2036506" y="1322088"/>
                </a:lnTo>
                <a:lnTo>
                  <a:pt x="2045732" y="1298198"/>
                </a:lnTo>
                <a:lnTo>
                  <a:pt x="2045103" y="1273478"/>
                </a:lnTo>
                <a:lnTo>
                  <a:pt x="2035251" y="1250797"/>
                </a:lnTo>
                <a:lnTo>
                  <a:pt x="2016809" y="1233022"/>
                </a:lnTo>
                <a:lnTo>
                  <a:pt x="98283" y="9225"/>
                </a:lnTo>
                <a:lnTo>
                  <a:pt x="74396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314456" y="4541863"/>
            <a:ext cx="672465" cy="2463800"/>
          </a:xfrm>
          <a:custGeom>
            <a:avLst/>
            <a:gdLst/>
            <a:ahLst/>
            <a:cxnLst/>
            <a:rect l="l" t="t" r="r" b="b"/>
            <a:pathLst>
              <a:path w="672465" h="2463800">
                <a:moveTo>
                  <a:pt x="569201" y="0"/>
                </a:moveTo>
                <a:lnTo>
                  <a:pt x="517971" y="629"/>
                </a:lnTo>
                <a:lnTo>
                  <a:pt x="472536" y="20154"/>
                </a:lnTo>
                <a:lnTo>
                  <a:pt x="437743" y="55281"/>
                </a:lnTo>
                <a:lnTo>
                  <a:pt x="418439" y="102717"/>
                </a:lnTo>
                <a:lnTo>
                  <a:pt x="0" y="2310206"/>
                </a:lnTo>
                <a:lnTo>
                  <a:pt x="606" y="2361423"/>
                </a:lnTo>
                <a:lnTo>
                  <a:pt x="20131" y="2406856"/>
                </a:lnTo>
                <a:lnTo>
                  <a:pt x="55269" y="2441654"/>
                </a:lnTo>
                <a:lnTo>
                  <a:pt x="102717" y="2460967"/>
                </a:lnTo>
                <a:lnTo>
                  <a:pt x="118922" y="2463253"/>
                </a:lnTo>
                <a:lnTo>
                  <a:pt x="126885" y="2463253"/>
                </a:lnTo>
                <a:lnTo>
                  <a:pt x="170649" y="2455549"/>
                </a:lnTo>
                <a:lnTo>
                  <a:pt x="208570" y="2433959"/>
                </a:lnTo>
                <a:lnTo>
                  <a:pt x="237297" y="2400765"/>
                </a:lnTo>
                <a:lnTo>
                  <a:pt x="253479" y="2358250"/>
                </a:lnTo>
                <a:lnTo>
                  <a:pt x="671918" y="150774"/>
                </a:lnTo>
                <a:lnTo>
                  <a:pt x="671312" y="99549"/>
                </a:lnTo>
                <a:lnTo>
                  <a:pt x="651787" y="54113"/>
                </a:lnTo>
                <a:lnTo>
                  <a:pt x="616649" y="19313"/>
                </a:lnTo>
                <a:lnTo>
                  <a:pt x="569201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48190" y="6542290"/>
            <a:ext cx="927100" cy="2602230"/>
          </a:xfrm>
          <a:custGeom>
            <a:avLst/>
            <a:gdLst/>
            <a:ahLst/>
            <a:cxnLst/>
            <a:rect l="l" t="t" r="r" b="b"/>
            <a:pathLst>
              <a:path w="927100" h="2602229">
                <a:moveTo>
                  <a:pt x="856635" y="0"/>
                </a:moveTo>
                <a:lnTo>
                  <a:pt x="832936" y="7060"/>
                </a:lnTo>
                <a:lnTo>
                  <a:pt x="813605" y="22496"/>
                </a:lnTo>
                <a:lnTo>
                  <a:pt x="801253" y="44943"/>
                </a:lnTo>
                <a:lnTo>
                  <a:pt x="0" y="2601709"/>
                </a:lnTo>
                <a:lnTo>
                  <a:pt x="135188" y="2601709"/>
                </a:lnTo>
                <a:lnTo>
                  <a:pt x="924354" y="83513"/>
                </a:lnTo>
                <a:lnTo>
                  <a:pt x="927021" y="58043"/>
                </a:lnTo>
                <a:lnTo>
                  <a:pt x="919961" y="34346"/>
                </a:lnTo>
                <a:lnTo>
                  <a:pt x="904532" y="15024"/>
                </a:lnTo>
                <a:lnTo>
                  <a:pt x="882088" y="2677"/>
                </a:lnTo>
                <a:lnTo>
                  <a:pt x="856635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24266" y="9057710"/>
            <a:ext cx="495934" cy="86360"/>
          </a:xfrm>
          <a:custGeom>
            <a:avLst/>
            <a:gdLst/>
            <a:ahLst/>
            <a:cxnLst/>
            <a:rect l="l" t="t" r="r" b="b"/>
            <a:pathLst>
              <a:path w="495934" h="86359">
                <a:moveTo>
                  <a:pt x="235851" y="0"/>
                </a:moveTo>
                <a:lnTo>
                  <a:pt x="182992" y="5148"/>
                </a:lnTo>
                <a:lnTo>
                  <a:pt x="137280" y="15359"/>
                </a:lnTo>
                <a:lnTo>
                  <a:pt x="93954" y="30460"/>
                </a:lnTo>
                <a:lnTo>
                  <a:pt x="53267" y="50102"/>
                </a:lnTo>
                <a:lnTo>
                  <a:pt x="15467" y="73937"/>
                </a:lnTo>
                <a:lnTo>
                  <a:pt x="0" y="86289"/>
                </a:lnTo>
                <a:lnTo>
                  <a:pt x="495359" y="86289"/>
                </a:lnTo>
                <a:lnTo>
                  <a:pt x="437097" y="47271"/>
                </a:lnTo>
                <a:lnTo>
                  <a:pt x="389403" y="25529"/>
                </a:lnTo>
                <a:lnTo>
                  <a:pt x="339600" y="10317"/>
                </a:lnTo>
                <a:lnTo>
                  <a:pt x="288235" y="1765"/>
                </a:lnTo>
                <a:lnTo>
                  <a:pt x="235851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25893" y="6416947"/>
            <a:ext cx="559435" cy="559435"/>
          </a:xfrm>
          <a:custGeom>
            <a:avLst/>
            <a:gdLst/>
            <a:ahLst/>
            <a:cxnLst/>
            <a:rect l="l" t="t" r="r" b="b"/>
            <a:pathLst>
              <a:path w="559434" h="559434">
                <a:moveTo>
                  <a:pt x="279779" y="0"/>
                </a:moveTo>
                <a:lnTo>
                  <a:pt x="234493" y="3680"/>
                </a:lnTo>
                <a:lnTo>
                  <a:pt x="181086" y="17850"/>
                </a:lnTo>
                <a:lnTo>
                  <a:pt x="132212" y="41823"/>
                </a:lnTo>
                <a:lnTo>
                  <a:pt x="88984" y="74908"/>
                </a:lnTo>
                <a:lnTo>
                  <a:pt x="52515" y="116418"/>
                </a:lnTo>
                <a:lnTo>
                  <a:pt x="24774" y="164206"/>
                </a:lnTo>
                <a:lnTo>
                  <a:pt x="7168" y="215719"/>
                </a:lnTo>
                <a:lnTo>
                  <a:pt x="0" y="269680"/>
                </a:lnTo>
                <a:lnTo>
                  <a:pt x="3569" y="324812"/>
                </a:lnTo>
                <a:lnTo>
                  <a:pt x="16333" y="374229"/>
                </a:lnTo>
                <a:lnTo>
                  <a:pt x="37200" y="419271"/>
                </a:lnTo>
                <a:lnTo>
                  <a:pt x="65221" y="459255"/>
                </a:lnTo>
                <a:lnTo>
                  <a:pt x="99448" y="493500"/>
                </a:lnTo>
                <a:lnTo>
                  <a:pt x="138933" y="521322"/>
                </a:lnTo>
                <a:lnTo>
                  <a:pt x="182727" y="542039"/>
                </a:lnTo>
                <a:lnTo>
                  <a:pt x="229883" y="554970"/>
                </a:lnTo>
                <a:lnTo>
                  <a:pt x="279451" y="559432"/>
                </a:lnTo>
                <a:lnTo>
                  <a:pt x="290681" y="559204"/>
                </a:lnTo>
                <a:lnTo>
                  <a:pt x="378108" y="541576"/>
                </a:lnTo>
                <a:lnTo>
                  <a:pt x="426978" y="517599"/>
                </a:lnTo>
                <a:lnTo>
                  <a:pt x="470204" y="484509"/>
                </a:lnTo>
                <a:lnTo>
                  <a:pt x="506667" y="442998"/>
                </a:lnTo>
                <a:lnTo>
                  <a:pt x="515079" y="428514"/>
                </a:lnTo>
                <a:lnTo>
                  <a:pt x="255673" y="428514"/>
                </a:lnTo>
                <a:lnTo>
                  <a:pt x="211391" y="414045"/>
                </a:lnTo>
                <a:lnTo>
                  <a:pt x="173925" y="387094"/>
                </a:lnTo>
                <a:lnTo>
                  <a:pt x="146133" y="349726"/>
                </a:lnTo>
                <a:lnTo>
                  <a:pt x="130874" y="304009"/>
                </a:lnTo>
                <a:lnTo>
                  <a:pt x="128954" y="274303"/>
                </a:lnTo>
                <a:lnTo>
                  <a:pt x="132819" y="245231"/>
                </a:lnTo>
                <a:lnTo>
                  <a:pt x="157252" y="191729"/>
                </a:lnTo>
                <a:lnTo>
                  <a:pt x="200187" y="151536"/>
                </a:lnTo>
                <a:lnTo>
                  <a:pt x="255296" y="130984"/>
                </a:lnTo>
                <a:lnTo>
                  <a:pt x="244895" y="67332"/>
                </a:lnTo>
                <a:lnTo>
                  <a:pt x="460115" y="67332"/>
                </a:lnTo>
                <a:lnTo>
                  <a:pt x="442781" y="52748"/>
                </a:lnTo>
                <a:lnTo>
                  <a:pt x="406087" y="30397"/>
                </a:lnTo>
                <a:lnTo>
                  <a:pt x="366244" y="13837"/>
                </a:lnTo>
                <a:lnTo>
                  <a:pt x="323918" y="3545"/>
                </a:lnTo>
                <a:lnTo>
                  <a:pt x="279779" y="0"/>
                </a:lnTo>
                <a:close/>
              </a:path>
              <a:path w="559434" h="559434">
                <a:moveTo>
                  <a:pt x="515404" y="130908"/>
                </a:moveTo>
                <a:lnTo>
                  <a:pt x="303518" y="130908"/>
                </a:lnTo>
                <a:lnTo>
                  <a:pt x="347795" y="145379"/>
                </a:lnTo>
                <a:lnTo>
                  <a:pt x="385263" y="172331"/>
                </a:lnTo>
                <a:lnTo>
                  <a:pt x="413060" y="209696"/>
                </a:lnTo>
                <a:lnTo>
                  <a:pt x="428321" y="255406"/>
                </a:lnTo>
                <a:lnTo>
                  <a:pt x="430248" y="285112"/>
                </a:lnTo>
                <a:lnTo>
                  <a:pt x="426386" y="314185"/>
                </a:lnTo>
                <a:lnTo>
                  <a:pt x="401943" y="367687"/>
                </a:lnTo>
                <a:lnTo>
                  <a:pt x="359004" y="407884"/>
                </a:lnTo>
                <a:lnTo>
                  <a:pt x="303911" y="428431"/>
                </a:lnTo>
                <a:lnTo>
                  <a:pt x="255673" y="428514"/>
                </a:lnTo>
                <a:lnTo>
                  <a:pt x="515079" y="428514"/>
                </a:lnTo>
                <a:lnTo>
                  <a:pt x="534418" y="395215"/>
                </a:lnTo>
                <a:lnTo>
                  <a:pt x="552031" y="343702"/>
                </a:lnTo>
                <a:lnTo>
                  <a:pt x="559206" y="289738"/>
                </a:lnTo>
                <a:lnTo>
                  <a:pt x="555638" y="234604"/>
                </a:lnTo>
                <a:lnTo>
                  <a:pt x="544708" y="190480"/>
                </a:lnTo>
                <a:lnTo>
                  <a:pt x="527289" y="149754"/>
                </a:lnTo>
                <a:lnTo>
                  <a:pt x="515404" y="130908"/>
                </a:lnTo>
                <a:close/>
              </a:path>
              <a:path w="559434" h="559434">
                <a:moveTo>
                  <a:pt x="460115" y="67332"/>
                </a:moveTo>
                <a:lnTo>
                  <a:pt x="244895" y="67332"/>
                </a:lnTo>
                <a:lnTo>
                  <a:pt x="255296" y="130984"/>
                </a:lnTo>
                <a:lnTo>
                  <a:pt x="515404" y="130908"/>
                </a:lnTo>
                <a:lnTo>
                  <a:pt x="504050" y="112905"/>
                </a:lnTo>
                <a:lnTo>
                  <a:pt x="475658" y="80410"/>
                </a:lnTo>
                <a:lnTo>
                  <a:pt x="460115" y="67332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46385" y="0"/>
            <a:ext cx="1248410" cy="86995"/>
          </a:xfrm>
          <a:custGeom>
            <a:avLst/>
            <a:gdLst/>
            <a:ahLst/>
            <a:cxnLst/>
            <a:rect l="l" t="t" r="r" b="b"/>
            <a:pathLst>
              <a:path w="1248410" h="86995">
                <a:moveTo>
                  <a:pt x="1247978" y="0"/>
                </a:moveTo>
                <a:lnTo>
                  <a:pt x="0" y="0"/>
                </a:lnTo>
                <a:lnTo>
                  <a:pt x="1774" y="523"/>
                </a:lnTo>
                <a:lnTo>
                  <a:pt x="46866" y="12816"/>
                </a:lnTo>
                <a:lnTo>
                  <a:pt x="92072" y="24150"/>
                </a:lnTo>
                <a:lnTo>
                  <a:pt x="137378" y="34529"/>
                </a:lnTo>
                <a:lnTo>
                  <a:pt x="182771" y="43956"/>
                </a:lnTo>
                <a:lnTo>
                  <a:pt x="228236" y="52437"/>
                </a:lnTo>
                <a:lnTo>
                  <a:pt x="273761" y="59975"/>
                </a:lnTo>
                <a:lnTo>
                  <a:pt x="319333" y="66574"/>
                </a:lnTo>
                <a:lnTo>
                  <a:pt x="364937" y="72238"/>
                </a:lnTo>
                <a:lnTo>
                  <a:pt x="410561" y="76972"/>
                </a:lnTo>
                <a:lnTo>
                  <a:pt x="456190" y="80780"/>
                </a:lnTo>
                <a:lnTo>
                  <a:pt x="501813" y="83667"/>
                </a:lnTo>
                <a:lnTo>
                  <a:pt x="547414" y="85635"/>
                </a:lnTo>
                <a:lnTo>
                  <a:pt x="592981" y="86690"/>
                </a:lnTo>
                <a:lnTo>
                  <a:pt x="638501" y="86836"/>
                </a:lnTo>
                <a:lnTo>
                  <a:pt x="683959" y="86076"/>
                </a:lnTo>
                <a:lnTo>
                  <a:pt x="729343" y="84415"/>
                </a:lnTo>
                <a:lnTo>
                  <a:pt x="774638" y="81858"/>
                </a:lnTo>
                <a:lnTo>
                  <a:pt x="819833" y="78408"/>
                </a:lnTo>
                <a:lnTo>
                  <a:pt x="864912" y="74069"/>
                </a:lnTo>
                <a:lnTo>
                  <a:pt x="909864" y="68846"/>
                </a:lnTo>
                <a:lnTo>
                  <a:pt x="954673" y="62743"/>
                </a:lnTo>
                <a:lnTo>
                  <a:pt x="999328" y="55764"/>
                </a:lnTo>
                <a:lnTo>
                  <a:pt x="1043814" y="47914"/>
                </a:lnTo>
                <a:lnTo>
                  <a:pt x="1088118" y="39195"/>
                </a:lnTo>
                <a:lnTo>
                  <a:pt x="1132227" y="29614"/>
                </a:lnTo>
                <a:lnTo>
                  <a:pt x="1176127" y="19173"/>
                </a:lnTo>
                <a:lnTo>
                  <a:pt x="1219805" y="7877"/>
                </a:lnTo>
                <a:lnTo>
                  <a:pt x="1247978" y="0"/>
                </a:lnTo>
                <a:close/>
              </a:path>
            </a:pathLst>
          </a:custGeom>
          <a:solidFill>
            <a:srgbClr val="F1F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96871" y="6725654"/>
            <a:ext cx="323215" cy="334010"/>
          </a:xfrm>
          <a:custGeom>
            <a:avLst/>
            <a:gdLst/>
            <a:ahLst/>
            <a:cxnLst/>
            <a:rect l="l" t="t" r="r" b="b"/>
            <a:pathLst>
              <a:path w="323214" h="334009">
                <a:moveTo>
                  <a:pt x="299570" y="0"/>
                </a:moveTo>
                <a:lnTo>
                  <a:pt x="6484" y="294589"/>
                </a:lnTo>
                <a:lnTo>
                  <a:pt x="0" y="311115"/>
                </a:lnTo>
                <a:lnTo>
                  <a:pt x="1864" y="319813"/>
                </a:lnTo>
                <a:lnTo>
                  <a:pt x="7107" y="327393"/>
                </a:lnTo>
                <a:lnTo>
                  <a:pt x="11603" y="331723"/>
                </a:lnTo>
                <a:lnTo>
                  <a:pt x="17406" y="333882"/>
                </a:lnTo>
                <a:lnTo>
                  <a:pt x="29281" y="333882"/>
                </a:lnTo>
                <a:lnTo>
                  <a:pt x="35364" y="331508"/>
                </a:lnTo>
                <a:lnTo>
                  <a:pt x="316733" y="39293"/>
                </a:lnTo>
                <a:lnTo>
                  <a:pt x="321684" y="31521"/>
                </a:lnTo>
                <a:lnTo>
                  <a:pt x="323218" y="22758"/>
                </a:lnTo>
                <a:lnTo>
                  <a:pt x="321353" y="14062"/>
                </a:lnTo>
                <a:lnTo>
                  <a:pt x="316110" y="6489"/>
                </a:lnTo>
                <a:lnTo>
                  <a:pt x="308333" y="1536"/>
                </a:lnTo>
                <a:lnTo>
                  <a:pt x="299570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67202" y="7860160"/>
            <a:ext cx="227101" cy="227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53475" y="5210069"/>
            <a:ext cx="166754" cy="162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37344" y="5383108"/>
            <a:ext cx="5354255" cy="28845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1843405" cy="1609725"/>
          </a:xfrm>
          <a:custGeom>
            <a:avLst/>
            <a:gdLst/>
            <a:ahLst/>
            <a:cxnLst/>
            <a:rect l="l" t="t" r="r" b="b"/>
            <a:pathLst>
              <a:path w="1843405" h="1609725">
                <a:moveTo>
                  <a:pt x="1842962" y="0"/>
                </a:moveTo>
                <a:lnTo>
                  <a:pt x="0" y="0"/>
                </a:lnTo>
                <a:lnTo>
                  <a:pt x="0" y="1609109"/>
                </a:lnTo>
                <a:lnTo>
                  <a:pt x="774885" y="1392287"/>
                </a:lnTo>
                <a:lnTo>
                  <a:pt x="821142" y="1378532"/>
                </a:lnTo>
                <a:lnTo>
                  <a:pt x="866606" y="1363394"/>
                </a:lnTo>
                <a:lnTo>
                  <a:pt x="911260" y="1346901"/>
                </a:lnTo>
                <a:lnTo>
                  <a:pt x="955087" y="1329083"/>
                </a:lnTo>
                <a:lnTo>
                  <a:pt x="998071" y="1309971"/>
                </a:lnTo>
                <a:lnTo>
                  <a:pt x="1040195" y="1289592"/>
                </a:lnTo>
                <a:lnTo>
                  <a:pt x="1081442" y="1267979"/>
                </a:lnTo>
                <a:lnTo>
                  <a:pt x="1121796" y="1245158"/>
                </a:lnTo>
                <a:lnTo>
                  <a:pt x="1161239" y="1221162"/>
                </a:lnTo>
                <a:lnTo>
                  <a:pt x="1199756" y="1196019"/>
                </a:lnTo>
                <a:lnTo>
                  <a:pt x="1237329" y="1169759"/>
                </a:lnTo>
                <a:lnTo>
                  <a:pt x="1273942" y="1142411"/>
                </a:lnTo>
                <a:lnTo>
                  <a:pt x="1309578" y="1114006"/>
                </a:lnTo>
                <a:lnTo>
                  <a:pt x="1344221" y="1084572"/>
                </a:lnTo>
                <a:lnTo>
                  <a:pt x="1377853" y="1054141"/>
                </a:lnTo>
                <a:lnTo>
                  <a:pt x="1410458" y="1022740"/>
                </a:lnTo>
                <a:lnTo>
                  <a:pt x="1442019" y="990401"/>
                </a:lnTo>
                <a:lnTo>
                  <a:pt x="1472520" y="957152"/>
                </a:lnTo>
                <a:lnTo>
                  <a:pt x="1501944" y="923024"/>
                </a:lnTo>
                <a:lnTo>
                  <a:pt x="1530274" y="888046"/>
                </a:lnTo>
                <a:lnTo>
                  <a:pt x="1557493" y="852247"/>
                </a:lnTo>
                <a:lnTo>
                  <a:pt x="1583585" y="815658"/>
                </a:lnTo>
                <a:lnTo>
                  <a:pt x="1608533" y="778308"/>
                </a:lnTo>
                <a:lnTo>
                  <a:pt x="1632321" y="740226"/>
                </a:lnTo>
                <a:lnTo>
                  <a:pt x="1654931" y="701443"/>
                </a:lnTo>
                <a:lnTo>
                  <a:pt x="1676348" y="661988"/>
                </a:lnTo>
                <a:lnTo>
                  <a:pt x="1696553" y="621891"/>
                </a:lnTo>
                <a:lnTo>
                  <a:pt x="1715531" y="581181"/>
                </a:lnTo>
                <a:lnTo>
                  <a:pt x="1733265" y="539889"/>
                </a:lnTo>
                <a:lnTo>
                  <a:pt x="1749739" y="498043"/>
                </a:lnTo>
                <a:lnTo>
                  <a:pt x="1764934" y="455673"/>
                </a:lnTo>
                <a:lnTo>
                  <a:pt x="1778836" y="412810"/>
                </a:lnTo>
                <a:lnTo>
                  <a:pt x="1791426" y="369483"/>
                </a:lnTo>
                <a:lnTo>
                  <a:pt x="1802689" y="325721"/>
                </a:lnTo>
                <a:lnTo>
                  <a:pt x="1812608" y="281554"/>
                </a:lnTo>
                <a:lnTo>
                  <a:pt x="1821165" y="237012"/>
                </a:lnTo>
                <a:lnTo>
                  <a:pt x="1828345" y="192125"/>
                </a:lnTo>
                <a:lnTo>
                  <a:pt x="1834131" y="146921"/>
                </a:lnTo>
                <a:lnTo>
                  <a:pt x="1838505" y="101432"/>
                </a:lnTo>
                <a:lnTo>
                  <a:pt x="1841452" y="55686"/>
                </a:lnTo>
                <a:lnTo>
                  <a:pt x="1842954" y="9714"/>
                </a:lnTo>
                <a:lnTo>
                  <a:pt x="1842962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566582" y="236094"/>
            <a:ext cx="1689735" cy="2159000"/>
          </a:xfrm>
          <a:custGeom>
            <a:avLst/>
            <a:gdLst/>
            <a:ahLst/>
            <a:cxnLst/>
            <a:rect l="l" t="t" r="r" b="b"/>
            <a:pathLst>
              <a:path w="1689734" h="2159000">
                <a:moveTo>
                  <a:pt x="1064283" y="0"/>
                </a:moveTo>
                <a:lnTo>
                  <a:pt x="1017434" y="1735"/>
                </a:lnTo>
                <a:lnTo>
                  <a:pt x="970345" y="5539"/>
                </a:lnTo>
                <a:lnTo>
                  <a:pt x="923067" y="11447"/>
                </a:lnTo>
                <a:lnTo>
                  <a:pt x="875652" y="19494"/>
                </a:lnTo>
                <a:lnTo>
                  <a:pt x="828634" y="29607"/>
                </a:lnTo>
                <a:lnTo>
                  <a:pt x="782537" y="41656"/>
                </a:lnTo>
                <a:lnTo>
                  <a:pt x="737395" y="55588"/>
                </a:lnTo>
                <a:lnTo>
                  <a:pt x="693244" y="71352"/>
                </a:lnTo>
                <a:lnTo>
                  <a:pt x="650117" y="88898"/>
                </a:lnTo>
                <a:lnTo>
                  <a:pt x="608050" y="108173"/>
                </a:lnTo>
                <a:lnTo>
                  <a:pt x="567078" y="129126"/>
                </a:lnTo>
                <a:lnTo>
                  <a:pt x="527235" y="151707"/>
                </a:lnTo>
                <a:lnTo>
                  <a:pt x="488557" y="175862"/>
                </a:lnTo>
                <a:lnTo>
                  <a:pt x="451077" y="201542"/>
                </a:lnTo>
                <a:lnTo>
                  <a:pt x="414831" y="228695"/>
                </a:lnTo>
                <a:lnTo>
                  <a:pt x="379854" y="257270"/>
                </a:lnTo>
                <a:lnTo>
                  <a:pt x="346180" y="287214"/>
                </a:lnTo>
                <a:lnTo>
                  <a:pt x="313844" y="318477"/>
                </a:lnTo>
                <a:lnTo>
                  <a:pt x="282881" y="351007"/>
                </a:lnTo>
                <a:lnTo>
                  <a:pt x="253326" y="384753"/>
                </a:lnTo>
                <a:lnTo>
                  <a:pt x="225214" y="419664"/>
                </a:lnTo>
                <a:lnTo>
                  <a:pt x="198579" y="455688"/>
                </a:lnTo>
                <a:lnTo>
                  <a:pt x="173456" y="492774"/>
                </a:lnTo>
                <a:lnTo>
                  <a:pt x="149880" y="530870"/>
                </a:lnTo>
                <a:lnTo>
                  <a:pt x="127886" y="569926"/>
                </a:lnTo>
                <a:lnTo>
                  <a:pt x="107508" y="609889"/>
                </a:lnTo>
                <a:lnTo>
                  <a:pt x="88782" y="650709"/>
                </a:lnTo>
                <a:lnTo>
                  <a:pt x="71742" y="692333"/>
                </a:lnTo>
                <a:lnTo>
                  <a:pt x="56422" y="734712"/>
                </a:lnTo>
                <a:lnTo>
                  <a:pt x="42859" y="777792"/>
                </a:lnTo>
                <a:lnTo>
                  <a:pt x="31086" y="821523"/>
                </a:lnTo>
                <a:lnTo>
                  <a:pt x="21139" y="865854"/>
                </a:lnTo>
                <a:lnTo>
                  <a:pt x="13051" y="910733"/>
                </a:lnTo>
                <a:lnTo>
                  <a:pt x="6859" y="956109"/>
                </a:lnTo>
                <a:lnTo>
                  <a:pt x="2596" y="1001930"/>
                </a:lnTo>
                <a:lnTo>
                  <a:pt x="298" y="1048145"/>
                </a:lnTo>
                <a:lnTo>
                  <a:pt x="0" y="1094703"/>
                </a:lnTo>
                <a:lnTo>
                  <a:pt x="1735" y="1141553"/>
                </a:lnTo>
                <a:lnTo>
                  <a:pt x="5539" y="1188642"/>
                </a:lnTo>
                <a:lnTo>
                  <a:pt x="11447" y="1235920"/>
                </a:lnTo>
                <a:lnTo>
                  <a:pt x="19494" y="1283335"/>
                </a:lnTo>
                <a:lnTo>
                  <a:pt x="29607" y="1330352"/>
                </a:lnTo>
                <a:lnTo>
                  <a:pt x="41656" y="1376449"/>
                </a:lnTo>
                <a:lnTo>
                  <a:pt x="55588" y="1421591"/>
                </a:lnTo>
                <a:lnTo>
                  <a:pt x="71352" y="1465743"/>
                </a:lnTo>
                <a:lnTo>
                  <a:pt x="88898" y="1508869"/>
                </a:lnTo>
                <a:lnTo>
                  <a:pt x="108173" y="1550936"/>
                </a:lnTo>
                <a:lnTo>
                  <a:pt x="129126" y="1591908"/>
                </a:lnTo>
                <a:lnTo>
                  <a:pt x="151707" y="1631751"/>
                </a:lnTo>
                <a:lnTo>
                  <a:pt x="175862" y="1670430"/>
                </a:lnTo>
                <a:lnTo>
                  <a:pt x="201542" y="1707909"/>
                </a:lnTo>
                <a:lnTo>
                  <a:pt x="228695" y="1744155"/>
                </a:lnTo>
                <a:lnTo>
                  <a:pt x="257270" y="1779133"/>
                </a:lnTo>
                <a:lnTo>
                  <a:pt x="287214" y="1812807"/>
                </a:lnTo>
                <a:lnTo>
                  <a:pt x="318477" y="1845142"/>
                </a:lnTo>
                <a:lnTo>
                  <a:pt x="351007" y="1876105"/>
                </a:lnTo>
                <a:lnTo>
                  <a:pt x="384753" y="1905660"/>
                </a:lnTo>
                <a:lnTo>
                  <a:pt x="419664" y="1933773"/>
                </a:lnTo>
                <a:lnTo>
                  <a:pt x="455688" y="1960408"/>
                </a:lnTo>
                <a:lnTo>
                  <a:pt x="492774" y="1985531"/>
                </a:lnTo>
                <a:lnTo>
                  <a:pt x="530870" y="2009107"/>
                </a:lnTo>
                <a:lnTo>
                  <a:pt x="569926" y="2031101"/>
                </a:lnTo>
                <a:lnTo>
                  <a:pt x="609889" y="2051479"/>
                </a:lnTo>
                <a:lnTo>
                  <a:pt x="650709" y="2070205"/>
                </a:lnTo>
                <a:lnTo>
                  <a:pt x="692333" y="2087245"/>
                </a:lnTo>
                <a:lnTo>
                  <a:pt x="734712" y="2102564"/>
                </a:lnTo>
                <a:lnTo>
                  <a:pt x="777792" y="2116127"/>
                </a:lnTo>
                <a:lnTo>
                  <a:pt x="821523" y="2127900"/>
                </a:lnTo>
                <a:lnTo>
                  <a:pt x="865854" y="2137848"/>
                </a:lnTo>
                <a:lnTo>
                  <a:pt x="910733" y="2145935"/>
                </a:lnTo>
                <a:lnTo>
                  <a:pt x="956109" y="2152127"/>
                </a:lnTo>
                <a:lnTo>
                  <a:pt x="1001930" y="2156390"/>
                </a:lnTo>
                <a:lnTo>
                  <a:pt x="1048145" y="2158688"/>
                </a:lnTo>
                <a:lnTo>
                  <a:pt x="1094703" y="2158987"/>
                </a:lnTo>
                <a:lnTo>
                  <a:pt x="1141553" y="2157251"/>
                </a:lnTo>
                <a:lnTo>
                  <a:pt x="1188642" y="2153447"/>
                </a:lnTo>
                <a:lnTo>
                  <a:pt x="1235920" y="2147539"/>
                </a:lnTo>
                <a:lnTo>
                  <a:pt x="1283335" y="2139492"/>
                </a:lnTo>
                <a:lnTo>
                  <a:pt x="1330352" y="2129379"/>
                </a:lnTo>
                <a:lnTo>
                  <a:pt x="1376450" y="2117331"/>
                </a:lnTo>
                <a:lnTo>
                  <a:pt x="1421591" y="2103399"/>
                </a:lnTo>
                <a:lnTo>
                  <a:pt x="1465743" y="2087634"/>
                </a:lnTo>
                <a:lnTo>
                  <a:pt x="1508870" y="2070089"/>
                </a:lnTo>
                <a:lnTo>
                  <a:pt x="1550937" y="2050814"/>
                </a:lnTo>
                <a:lnTo>
                  <a:pt x="1591909" y="2029860"/>
                </a:lnTo>
                <a:lnTo>
                  <a:pt x="1631753" y="2007280"/>
                </a:lnTo>
                <a:lnTo>
                  <a:pt x="1670432" y="1983124"/>
                </a:lnTo>
                <a:lnTo>
                  <a:pt x="1689417" y="1970115"/>
                </a:lnTo>
                <a:lnTo>
                  <a:pt x="1689417" y="189172"/>
                </a:lnTo>
                <a:lnTo>
                  <a:pt x="1628120" y="149880"/>
                </a:lnTo>
                <a:lnTo>
                  <a:pt x="1589064" y="127886"/>
                </a:lnTo>
                <a:lnTo>
                  <a:pt x="1549101" y="107508"/>
                </a:lnTo>
                <a:lnTo>
                  <a:pt x="1508281" y="88782"/>
                </a:lnTo>
                <a:lnTo>
                  <a:pt x="1466656" y="71742"/>
                </a:lnTo>
                <a:lnTo>
                  <a:pt x="1424278" y="56422"/>
                </a:lnTo>
                <a:lnTo>
                  <a:pt x="1381197" y="42859"/>
                </a:lnTo>
                <a:lnTo>
                  <a:pt x="1337465" y="31086"/>
                </a:lnTo>
                <a:lnTo>
                  <a:pt x="1293134" y="21139"/>
                </a:lnTo>
                <a:lnTo>
                  <a:pt x="1248255" y="13051"/>
                </a:lnTo>
                <a:lnTo>
                  <a:pt x="1202878" y="6859"/>
                </a:lnTo>
                <a:lnTo>
                  <a:pt x="1157057" y="2596"/>
                </a:lnTo>
                <a:lnTo>
                  <a:pt x="1110841" y="298"/>
                </a:lnTo>
                <a:lnTo>
                  <a:pt x="1064283" y="0"/>
                </a:lnTo>
                <a:close/>
              </a:path>
            </a:pathLst>
          </a:custGeom>
          <a:solidFill>
            <a:srgbClr val="67C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462753" y="5267376"/>
            <a:ext cx="2293983" cy="3876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76455" y="3578533"/>
            <a:ext cx="2347744" cy="19960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378167" y="693122"/>
            <a:ext cx="1489075" cy="1873250"/>
          </a:xfrm>
          <a:custGeom>
            <a:avLst/>
            <a:gdLst/>
            <a:ahLst/>
            <a:cxnLst/>
            <a:rect l="l" t="t" r="r" b="b"/>
            <a:pathLst>
              <a:path w="1489075" h="1873250">
                <a:moveTo>
                  <a:pt x="267296" y="0"/>
                </a:moveTo>
                <a:lnTo>
                  <a:pt x="0" y="187642"/>
                </a:lnTo>
                <a:lnTo>
                  <a:pt x="22101" y="227097"/>
                </a:lnTo>
                <a:lnTo>
                  <a:pt x="41936" y="268070"/>
                </a:lnTo>
                <a:lnTo>
                  <a:pt x="59298" y="310173"/>
                </a:lnTo>
                <a:lnTo>
                  <a:pt x="73977" y="353021"/>
                </a:lnTo>
                <a:lnTo>
                  <a:pt x="88227" y="398473"/>
                </a:lnTo>
                <a:lnTo>
                  <a:pt x="104406" y="448154"/>
                </a:lnTo>
                <a:lnTo>
                  <a:pt x="122207" y="500441"/>
                </a:lnTo>
                <a:lnTo>
                  <a:pt x="141322" y="553710"/>
                </a:lnTo>
                <a:lnTo>
                  <a:pt x="161443" y="606337"/>
                </a:lnTo>
                <a:lnTo>
                  <a:pt x="182262" y="656697"/>
                </a:lnTo>
                <a:lnTo>
                  <a:pt x="203472" y="703167"/>
                </a:lnTo>
                <a:lnTo>
                  <a:pt x="224765" y="744122"/>
                </a:lnTo>
                <a:lnTo>
                  <a:pt x="245833" y="777938"/>
                </a:lnTo>
                <a:lnTo>
                  <a:pt x="977734" y="1820494"/>
                </a:lnTo>
                <a:lnTo>
                  <a:pt x="1014464" y="1852024"/>
                </a:lnTo>
                <a:lnTo>
                  <a:pt x="1064691" y="1868601"/>
                </a:lnTo>
                <a:lnTo>
                  <a:pt x="1097181" y="1872753"/>
                </a:lnTo>
                <a:lnTo>
                  <a:pt x="1113412" y="1870710"/>
                </a:lnTo>
                <a:lnTo>
                  <a:pt x="1158542" y="1852742"/>
                </a:lnTo>
                <a:lnTo>
                  <a:pt x="1197454" y="1832314"/>
                </a:lnTo>
                <a:lnTo>
                  <a:pt x="1246353" y="1803033"/>
                </a:lnTo>
                <a:lnTo>
                  <a:pt x="1305699" y="1763331"/>
                </a:lnTo>
                <a:lnTo>
                  <a:pt x="1363202" y="1720999"/>
                </a:lnTo>
                <a:lnTo>
                  <a:pt x="1407353" y="1684956"/>
                </a:lnTo>
                <a:lnTo>
                  <a:pt x="1439784" y="1655300"/>
                </a:lnTo>
                <a:lnTo>
                  <a:pt x="1472016" y="1618957"/>
                </a:lnTo>
                <a:lnTo>
                  <a:pt x="1486585" y="1572425"/>
                </a:lnTo>
                <a:lnTo>
                  <a:pt x="1488541" y="1535899"/>
                </a:lnTo>
                <a:lnTo>
                  <a:pt x="1488054" y="1519549"/>
                </a:lnTo>
                <a:lnTo>
                  <a:pt x="1470875" y="1474304"/>
                </a:lnTo>
                <a:lnTo>
                  <a:pt x="738974" y="431736"/>
                </a:lnTo>
                <a:lnTo>
                  <a:pt x="714328" y="400436"/>
                </a:lnTo>
                <a:lnTo>
                  <a:pt x="683043" y="366498"/>
                </a:lnTo>
                <a:lnTo>
                  <a:pt x="646542" y="330764"/>
                </a:lnTo>
                <a:lnTo>
                  <a:pt x="606250" y="294075"/>
                </a:lnTo>
                <a:lnTo>
                  <a:pt x="563589" y="257273"/>
                </a:lnTo>
                <a:lnTo>
                  <a:pt x="519981" y="221198"/>
                </a:lnTo>
                <a:lnTo>
                  <a:pt x="476851" y="186693"/>
                </a:lnTo>
                <a:lnTo>
                  <a:pt x="435620" y="154598"/>
                </a:lnTo>
                <a:lnTo>
                  <a:pt x="397713" y="125755"/>
                </a:lnTo>
                <a:lnTo>
                  <a:pt x="362432" y="97408"/>
                </a:lnTo>
                <a:lnTo>
                  <a:pt x="328709" y="66744"/>
                </a:lnTo>
                <a:lnTo>
                  <a:pt x="296884" y="34147"/>
                </a:lnTo>
                <a:lnTo>
                  <a:pt x="2672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352880" y="667719"/>
            <a:ext cx="1539875" cy="1924050"/>
          </a:xfrm>
          <a:custGeom>
            <a:avLst/>
            <a:gdLst/>
            <a:ahLst/>
            <a:cxnLst/>
            <a:rect l="l" t="t" r="r" b="b"/>
            <a:pathLst>
              <a:path w="1539875" h="1924050">
                <a:moveTo>
                  <a:pt x="21685" y="187754"/>
                </a:moveTo>
                <a:lnTo>
                  <a:pt x="12137" y="191152"/>
                </a:lnTo>
                <a:lnTo>
                  <a:pt x="4649" y="197991"/>
                </a:lnTo>
                <a:lnTo>
                  <a:pt x="510" y="206862"/>
                </a:lnTo>
                <a:lnTo>
                  <a:pt x="0" y="216637"/>
                </a:lnTo>
                <a:lnTo>
                  <a:pt x="3399" y="226191"/>
                </a:lnTo>
                <a:lnTo>
                  <a:pt x="24800" y="264453"/>
                </a:lnTo>
                <a:lnTo>
                  <a:pt x="44012" y="304206"/>
                </a:lnTo>
                <a:lnTo>
                  <a:pt x="60783" y="344890"/>
                </a:lnTo>
                <a:lnTo>
                  <a:pt x="74862" y="385945"/>
                </a:lnTo>
                <a:lnTo>
                  <a:pt x="90848" y="436871"/>
                </a:lnTo>
                <a:lnTo>
                  <a:pt x="108229" y="490019"/>
                </a:lnTo>
                <a:lnTo>
                  <a:pt x="126781" y="544123"/>
                </a:lnTo>
                <a:lnTo>
                  <a:pt x="146282" y="597919"/>
                </a:lnTo>
                <a:lnTo>
                  <a:pt x="166509" y="650142"/>
                </a:lnTo>
                <a:lnTo>
                  <a:pt x="187239" y="699529"/>
                </a:lnTo>
                <a:lnTo>
                  <a:pt x="208250" y="744815"/>
                </a:lnTo>
                <a:lnTo>
                  <a:pt x="229319" y="784734"/>
                </a:lnTo>
                <a:lnTo>
                  <a:pt x="250224" y="818024"/>
                </a:lnTo>
                <a:lnTo>
                  <a:pt x="982125" y="1860580"/>
                </a:lnTo>
                <a:lnTo>
                  <a:pt x="1010906" y="1889710"/>
                </a:lnTo>
                <a:lnTo>
                  <a:pt x="1047593" y="1907887"/>
                </a:lnTo>
                <a:lnTo>
                  <a:pt x="1091465" y="1920771"/>
                </a:lnTo>
                <a:lnTo>
                  <a:pt x="1118497" y="1923749"/>
                </a:lnTo>
                <a:lnTo>
                  <a:pt x="1130160" y="1923198"/>
                </a:lnTo>
                <a:lnTo>
                  <a:pt x="1194320" y="1901430"/>
                </a:lnTo>
                <a:lnTo>
                  <a:pt x="1234428" y="1880425"/>
                </a:lnTo>
                <a:lnTo>
                  <a:pt x="1247473" y="1872629"/>
                </a:lnTo>
                <a:lnTo>
                  <a:pt x="1121460" y="1872629"/>
                </a:lnTo>
                <a:lnTo>
                  <a:pt x="1109351" y="1872105"/>
                </a:lnTo>
                <a:lnTo>
                  <a:pt x="1062338" y="1858992"/>
                </a:lnTo>
                <a:lnTo>
                  <a:pt x="1023920" y="1831230"/>
                </a:lnTo>
                <a:lnTo>
                  <a:pt x="292019" y="788674"/>
                </a:lnTo>
                <a:lnTo>
                  <a:pt x="271255" y="755180"/>
                </a:lnTo>
                <a:lnTo>
                  <a:pt x="250183" y="714278"/>
                </a:lnTo>
                <a:lnTo>
                  <a:pt x="229156" y="667758"/>
                </a:lnTo>
                <a:lnTo>
                  <a:pt x="208527" y="617409"/>
                </a:lnTo>
                <a:lnTo>
                  <a:pt x="188647" y="565023"/>
                </a:lnTo>
                <a:lnTo>
                  <a:pt x="169869" y="512390"/>
                </a:lnTo>
                <a:lnTo>
                  <a:pt x="152545" y="461299"/>
                </a:lnTo>
                <a:lnTo>
                  <a:pt x="137027" y="413542"/>
                </a:lnTo>
                <a:lnTo>
                  <a:pt x="123668" y="370908"/>
                </a:lnTo>
                <a:lnTo>
                  <a:pt x="108602" y="326945"/>
                </a:lnTo>
                <a:lnTo>
                  <a:pt x="90651" y="283390"/>
                </a:lnTo>
                <a:lnTo>
                  <a:pt x="70086" y="240843"/>
                </a:lnTo>
                <a:lnTo>
                  <a:pt x="47176" y="199902"/>
                </a:lnTo>
                <a:lnTo>
                  <a:pt x="31461" y="188269"/>
                </a:lnTo>
                <a:lnTo>
                  <a:pt x="21685" y="187754"/>
                </a:lnTo>
                <a:close/>
              </a:path>
              <a:path w="1539875" h="1924050">
                <a:moveTo>
                  <a:pt x="295175" y="0"/>
                </a:moveTo>
                <a:lnTo>
                  <a:pt x="285428" y="885"/>
                </a:lnTo>
                <a:lnTo>
                  <a:pt x="276449" y="5605"/>
                </a:lnTo>
                <a:lnTo>
                  <a:pt x="270011" y="13442"/>
                </a:lnTo>
                <a:lnTo>
                  <a:pt x="267177" y="22812"/>
                </a:lnTo>
                <a:lnTo>
                  <a:pt x="268064" y="32560"/>
                </a:lnTo>
                <a:lnTo>
                  <a:pt x="303574" y="77028"/>
                </a:lnTo>
                <a:lnTo>
                  <a:pt x="336625" y="110836"/>
                </a:lnTo>
                <a:lnTo>
                  <a:pt x="371472" y="142498"/>
                </a:lnTo>
                <a:lnTo>
                  <a:pt x="407640" y="171556"/>
                </a:lnTo>
                <a:lnTo>
                  <a:pt x="443198" y="198600"/>
                </a:lnTo>
                <a:lnTo>
                  <a:pt x="482841" y="229415"/>
                </a:lnTo>
                <a:lnTo>
                  <a:pt x="525005" y="263062"/>
                </a:lnTo>
                <a:lnTo>
                  <a:pt x="568126" y="298601"/>
                </a:lnTo>
                <a:lnTo>
                  <a:pt x="610640" y="335093"/>
                </a:lnTo>
                <a:lnTo>
                  <a:pt x="650985" y="371600"/>
                </a:lnTo>
                <a:lnTo>
                  <a:pt x="687597" y="407181"/>
                </a:lnTo>
                <a:lnTo>
                  <a:pt x="718911" y="440897"/>
                </a:lnTo>
                <a:lnTo>
                  <a:pt x="743365" y="471809"/>
                </a:lnTo>
                <a:lnTo>
                  <a:pt x="1475266" y="1514378"/>
                </a:lnTo>
                <a:lnTo>
                  <a:pt x="1488334" y="1559933"/>
                </a:lnTo>
                <a:lnTo>
                  <a:pt x="1486365" y="1596458"/>
                </a:lnTo>
                <a:lnTo>
                  <a:pt x="1468408" y="1640476"/>
                </a:lnTo>
                <a:lnTo>
                  <a:pt x="1415515" y="1691419"/>
                </a:lnTo>
                <a:lnTo>
                  <a:pt x="1372524" y="1726472"/>
                </a:lnTo>
                <a:lnTo>
                  <a:pt x="1316312" y="1767832"/>
                </a:lnTo>
                <a:lnTo>
                  <a:pt x="1258307" y="1806658"/>
                </a:lnTo>
                <a:lnTo>
                  <a:pt x="1210733" y="1835183"/>
                </a:lnTo>
                <a:lnTo>
                  <a:pt x="1173086" y="1854978"/>
                </a:lnTo>
                <a:lnTo>
                  <a:pt x="1133392" y="1871128"/>
                </a:lnTo>
                <a:lnTo>
                  <a:pt x="1121460" y="1872629"/>
                </a:lnTo>
                <a:lnTo>
                  <a:pt x="1247473" y="1872629"/>
                </a:lnTo>
                <a:lnTo>
                  <a:pt x="1284744" y="1850355"/>
                </a:lnTo>
                <a:lnTo>
                  <a:pt x="1345662" y="1809627"/>
                </a:lnTo>
                <a:lnTo>
                  <a:pt x="1404644" y="1766176"/>
                </a:lnTo>
                <a:lnTo>
                  <a:pt x="1450012" y="1729073"/>
                </a:lnTo>
                <a:lnTo>
                  <a:pt x="1483397" y="1698487"/>
                </a:lnTo>
                <a:lnTo>
                  <a:pt x="1518840" y="1658071"/>
                </a:lnTo>
                <a:lnTo>
                  <a:pt x="1534497" y="1619906"/>
                </a:lnTo>
                <a:lnTo>
                  <a:pt x="1539337" y="1562663"/>
                </a:lnTo>
                <a:lnTo>
                  <a:pt x="1538700" y="1542098"/>
                </a:lnTo>
                <a:lnTo>
                  <a:pt x="1527429" y="1502800"/>
                </a:lnTo>
                <a:lnTo>
                  <a:pt x="785160" y="442472"/>
                </a:lnTo>
                <a:lnTo>
                  <a:pt x="760952" y="411499"/>
                </a:lnTo>
                <a:lnTo>
                  <a:pt x="730563" y="378119"/>
                </a:lnTo>
                <a:lnTo>
                  <a:pt x="695108" y="342972"/>
                </a:lnTo>
                <a:lnTo>
                  <a:pt x="655701" y="306697"/>
                </a:lnTo>
                <a:lnTo>
                  <a:pt x="613456" y="269932"/>
                </a:lnTo>
                <a:lnTo>
                  <a:pt x="569485" y="233315"/>
                </a:lnTo>
                <a:lnTo>
                  <a:pt x="524903" y="197487"/>
                </a:lnTo>
                <a:lnTo>
                  <a:pt x="480824" y="163086"/>
                </a:lnTo>
                <a:lnTo>
                  <a:pt x="438361" y="130751"/>
                </a:lnTo>
                <a:lnTo>
                  <a:pt x="404585" y="103614"/>
                </a:lnTo>
                <a:lnTo>
                  <a:pt x="372036" y="74036"/>
                </a:lnTo>
                <a:lnTo>
                  <a:pt x="341153" y="42443"/>
                </a:lnTo>
                <a:lnTo>
                  <a:pt x="312377" y="9263"/>
                </a:lnTo>
                <a:lnTo>
                  <a:pt x="304542" y="2831"/>
                </a:lnTo>
                <a:lnTo>
                  <a:pt x="295175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422351" y="2228134"/>
            <a:ext cx="399415" cy="280670"/>
          </a:xfrm>
          <a:custGeom>
            <a:avLst/>
            <a:gdLst/>
            <a:ahLst/>
            <a:cxnLst/>
            <a:rect l="l" t="t" r="r" b="b"/>
            <a:pathLst>
              <a:path w="399415" h="280669">
                <a:moveTo>
                  <a:pt x="399211" y="0"/>
                </a:moveTo>
                <a:lnTo>
                  <a:pt x="0" y="280263"/>
                </a:lnTo>
                <a:lnTo>
                  <a:pt x="32939" y="263194"/>
                </a:lnTo>
                <a:lnTo>
                  <a:pt x="71177" y="241333"/>
                </a:lnTo>
                <a:lnTo>
                  <a:pt x="113752" y="215199"/>
                </a:lnTo>
                <a:lnTo>
                  <a:pt x="159701" y="185310"/>
                </a:lnTo>
                <a:lnTo>
                  <a:pt x="208064" y="152184"/>
                </a:lnTo>
                <a:lnTo>
                  <a:pt x="255652" y="117947"/>
                </a:lnTo>
                <a:lnTo>
                  <a:pt x="299376" y="84881"/>
                </a:lnTo>
                <a:lnTo>
                  <a:pt x="338421" y="53715"/>
                </a:lnTo>
                <a:lnTo>
                  <a:pt x="371972" y="25178"/>
                </a:lnTo>
                <a:lnTo>
                  <a:pt x="3992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396840" y="2202601"/>
            <a:ext cx="450850" cy="331470"/>
          </a:xfrm>
          <a:custGeom>
            <a:avLst/>
            <a:gdLst/>
            <a:ahLst/>
            <a:cxnLst/>
            <a:rect l="l" t="t" r="r" b="b"/>
            <a:pathLst>
              <a:path w="450850" h="331469">
                <a:moveTo>
                  <a:pt x="425025" y="0"/>
                </a:moveTo>
                <a:lnTo>
                  <a:pt x="415396" y="1756"/>
                </a:lnTo>
                <a:lnTo>
                  <a:pt x="406886" y="7261"/>
                </a:lnTo>
                <a:lnTo>
                  <a:pt x="379390" y="32618"/>
                </a:lnTo>
                <a:lnTo>
                  <a:pt x="345746" y="61123"/>
                </a:lnTo>
                <a:lnTo>
                  <a:pt x="307052" y="91904"/>
                </a:lnTo>
                <a:lnTo>
                  <a:pt x="264404" y="124088"/>
                </a:lnTo>
                <a:lnTo>
                  <a:pt x="218900" y="156803"/>
                </a:lnTo>
                <a:lnTo>
                  <a:pt x="172666" y="188491"/>
                </a:lnTo>
                <a:lnTo>
                  <a:pt x="127905" y="217671"/>
                </a:lnTo>
                <a:lnTo>
                  <a:pt x="85810" y="243607"/>
                </a:lnTo>
                <a:lnTo>
                  <a:pt x="47575" y="265566"/>
                </a:lnTo>
                <a:lnTo>
                  <a:pt x="14392" y="282813"/>
                </a:lnTo>
                <a:lnTo>
                  <a:pt x="6317" y="288950"/>
                </a:lnTo>
                <a:lnTo>
                  <a:pt x="1392" y="297411"/>
                </a:lnTo>
                <a:lnTo>
                  <a:pt x="0" y="307101"/>
                </a:lnTo>
                <a:lnTo>
                  <a:pt x="2518" y="316925"/>
                </a:lnTo>
                <a:lnTo>
                  <a:pt x="6644" y="323019"/>
                </a:lnTo>
                <a:lnTo>
                  <a:pt x="12124" y="327547"/>
                </a:lnTo>
                <a:lnTo>
                  <a:pt x="18554" y="330368"/>
                </a:lnTo>
                <a:lnTo>
                  <a:pt x="25530" y="331339"/>
                </a:lnTo>
                <a:lnTo>
                  <a:pt x="29264" y="331339"/>
                </a:lnTo>
                <a:lnTo>
                  <a:pt x="71442" y="310748"/>
                </a:lnTo>
                <a:lnTo>
                  <a:pt x="110953" y="288128"/>
                </a:lnTo>
                <a:lnTo>
                  <a:pt x="154225" y="261509"/>
                </a:lnTo>
                <a:lnTo>
                  <a:pt x="200308" y="231475"/>
                </a:lnTo>
                <a:lnTo>
                  <a:pt x="248250" y="198612"/>
                </a:lnTo>
                <a:lnTo>
                  <a:pt x="295448" y="164689"/>
                </a:lnTo>
                <a:lnTo>
                  <a:pt x="339350" y="131552"/>
                </a:lnTo>
                <a:lnTo>
                  <a:pt x="379084" y="99895"/>
                </a:lnTo>
                <a:lnTo>
                  <a:pt x="413779" y="70412"/>
                </a:lnTo>
                <a:lnTo>
                  <a:pt x="442560" y="43799"/>
                </a:lnTo>
                <a:lnTo>
                  <a:pt x="450258" y="25836"/>
                </a:lnTo>
                <a:lnTo>
                  <a:pt x="448502" y="16208"/>
                </a:lnTo>
                <a:lnTo>
                  <a:pt x="442992" y="7693"/>
                </a:lnTo>
                <a:lnTo>
                  <a:pt x="434611" y="1981"/>
                </a:lnTo>
                <a:lnTo>
                  <a:pt x="425025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208591" y="449436"/>
            <a:ext cx="419100" cy="390525"/>
          </a:xfrm>
          <a:custGeom>
            <a:avLst/>
            <a:gdLst/>
            <a:ahLst/>
            <a:cxnLst/>
            <a:rect l="l" t="t" r="r" b="b"/>
            <a:pathLst>
              <a:path w="419100" h="390525">
                <a:moveTo>
                  <a:pt x="261386" y="0"/>
                </a:moveTo>
                <a:lnTo>
                  <a:pt x="221906" y="744"/>
                </a:lnTo>
                <a:lnTo>
                  <a:pt x="184442" y="17157"/>
                </a:lnTo>
                <a:lnTo>
                  <a:pt x="42278" y="116954"/>
                </a:lnTo>
                <a:lnTo>
                  <a:pt x="14114" y="146619"/>
                </a:lnTo>
                <a:lnTo>
                  <a:pt x="0" y="183502"/>
                </a:lnTo>
                <a:lnTo>
                  <a:pt x="744" y="222985"/>
                </a:lnTo>
                <a:lnTo>
                  <a:pt x="17157" y="260451"/>
                </a:lnTo>
                <a:lnTo>
                  <a:pt x="108216" y="390156"/>
                </a:lnTo>
                <a:lnTo>
                  <a:pt x="418985" y="171983"/>
                </a:lnTo>
                <a:lnTo>
                  <a:pt x="327939" y="42278"/>
                </a:lnTo>
                <a:lnTo>
                  <a:pt x="298268" y="14114"/>
                </a:lnTo>
                <a:lnTo>
                  <a:pt x="261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183497" y="424342"/>
            <a:ext cx="480059" cy="450850"/>
          </a:xfrm>
          <a:custGeom>
            <a:avLst/>
            <a:gdLst/>
            <a:ahLst/>
            <a:cxnLst/>
            <a:rect l="l" t="t" r="r" b="b"/>
            <a:pathLst>
              <a:path w="480059" h="450850">
                <a:moveTo>
                  <a:pt x="290871" y="0"/>
                </a:moveTo>
                <a:lnTo>
                  <a:pt x="241584" y="915"/>
                </a:lnTo>
                <a:lnTo>
                  <a:pt x="194865" y="21353"/>
                </a:lnTo>
                <a:lnTo>
                  <a:pt x="52701" y="121137"/>
                </a:lnTo>
                <a:lnTo>
                  <a:pt x="17597" y="158154"/>
                </a:lnTo>
                <a:lnTo>
                  <a:pt x="0" y="204203"/>
                </a:lnTo>
                <a:lnTo>
                  <a:pt x="914" y="253493"/>
                </a:lnTo>
                <a:lnTo>
                  <a:pt x="21358" y="300220"/>
                </a:lnTo>
                <a:lnTo>
                  <a:pt x="127085" y="450816"/>
                </a:lnTo>
                <a:lnTo>
                  <a:pt x="228426" y="379671"/>
                </a:lnTo>
                <a:lnTo>
                  <a:pt x="139531" y="379671"/>
                </a:lnTo>
                <a:lnTo>
                  <a:pt x="63153" y="270870"/>
                </a:lnTo>
                <a:lnTo>
                  <a:pt x="50838" y="242709"/>
                </a:lnTo>
                <a:lnTo>
                  <a:pt x="50290" y="213002"/>
                </a:lnTo>
                <a:lnTo>
                  <a:pt x="60898" y="185248"/>
                </a:lnTo>
                <a:lnTo>
                  <a:pt x="224215" y="63149"/>
                </a:lnTo>
                <a:lnTo>
                  <a:pt x="266833" y="49090"/>
                </a:lnTo>
                <a:lnTo>
                  <a:pt x="370132" y="49090"/>
                </a:lnTo>
                <a:lnTo>
                  <a:pt x="336919" y="17594"/>
                </a:lnTo>
                <a:lnTo>
                  <a:pt x="290871" y="0"/>
                </a:lnTo>
                <a:close/>
              </a:path>
              <a:path w="480059" h="450850">
                <a:moveTo>
                  <a:pt x="370132" y="49090"/>
                </a:moveTo>
                <a:lnTo>
                  <a:pt x="266833" y="49090"/>
                </a:lnTo>
                <a:lnTo>
                  <a:pt x="282076" y="50245"/>
                </a:lnTo>
                <a:lnTo>
                  <a:pt x="296824" y="54337"/>
                </a:lnTo>
                <a:lnTo>
                  <a:pt x="310287" y="61129"/>
                </a:lnTo>
                <a:lnTo>
                  <a:pt x="322158" y="70427"/>
                </a:lnTo>
                <a:lnTo>
                  <a:pt x="332127" y="82034"/>
                </a:lnTo>
                <a:lnTo>
                  <a:pt x="408505" y="190847"/>
                </a:lnTo>
                <a:lnTo>
                  <a:pt x="139531" y="379671"/>
                </a:lnTo>
                <a:lnTo>
                  <a:pt x="228426" y="379671"/>
                </a:lnTo>
                <a:lnTo>
                  <a:pt x="479663" y="203293"/>
                </a:lnTo>
                <a:lnTo>
                  <a:pt x="373922" y="52684"/>
                </a:lnTo>
                <a:lnTo>
                  <a:pt x="370132" y="4909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334210" y="642930"/>
            <a:ext cx="325755" cy="245745"/>
          </a:xfrm>
          <a:custGeom>
            <a:avLst/>
            <a:gdLst/>
            <a:ahLst/>
            <a:cxnLst/>
            <a:rect l="l" t="t" r="r" b="b"/>
            <a:pathLst>
              <a:path w="325755" h="245744">
                <a:moveTo>
                  <a:pt x="301713" y="0"/>
                </a:moveTo>
                <a:lnTo>
                  <a:pt x="7748" y="199617"/>
                </a:lnTo>
                <a:lnTo>
                  <a:pt x="0" y="211815"/>
                </a:lnTo>
                <a:lnTo>
                  <a:pt x="135" y="219051"/>
                </a:lnTo>
                <a:lnTo>
                  <a:pt x="3138" y="225918"/>
                </a:lnTo>
                <a:lnTo>
                  <a:pt x="11368" y="237640"/>
                </a:lnTo>
                <a:lnTo>
                  <a:pt x="16806" y="242804"/>
                </a:lnTo>
                <a:lnTo>
                  <a:pt x="23566" y="245392"/>
                </a:lnTo>
                <a:lnTo>
                  <a:pt x="30802" y="245254"/>
                </a:lnTo>
                <a:lnTo>
                  <a:pt x="37669" y="242238"/>
                </a:lnTo>
                <a:lnTo>
                  <a:pt x="317539" y="45769"/>
                </a:lnTo>
                <a:lnTo>
                  <a:pt x="322701" y="40336"/>
                </a:lnTo>
                <a:lnTo>
                  <a:pt x="325286" y="33575"/>
                </a:lnTo>
                <a:lnTo>
                  <a:pt x="325147" y="26336"/>
                </a:lnTo>
                <a:lnTo>
                  <a:pt x="322137" y="19467"/>
                </a:lnTo>
                <a:lnTo>
                  <a:pt x="313907" y="7758"/>
                </a:lnTo>
                <a:lnTo>
                  <a:pt x="308474" y="2589"/>
                </a:lnTo>
                <a:lnTo>
                  <a:pt x="3017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309070" y="617113"/>
            <a:ext cx="375920" cy="297180"/>
          </a:xfrm>
          <a:custGeom>
            <a:avLst/>
            <a:gdLst/>
            <a:ahLst/>
            <a:cxnLst/>
            <a:rect l="l" t="t" r="r" b="b"/>
            <a:pathLst>
              <a:path w="375919" h="297180">
                <a:moveTo>
                  <a:pt x="322524" y="0"/>
                </a:moveTo>
                <a:lnTo>
                  <a:pt x="18207" y="204538"/>
                </a:lnTo>
                <a:lnTo>
                  <a:pt x="0" y="233236"/>
                </a:lnTo>
                <a:lnTo>
                  <a:pt x="317" y="250268"/>
                </a:lnTo>
                <a:lnTo>
                  <a:pt x="21322" y="284787"/>
                </a:lnTo>
                <a:lnTo>
                  <a:pt x="49487" y="297032"/>
                </a:lnTo>
                <a:lnTo>
                  <a:pt x="52052" y="297032"/>
                </a:lnTo>
                <a:lnTo>
                  <a:pt x="138213" y="246333"/>
                </a:lnTo>
                <a:lnTo>
                  <a:pt x="47556" y="246333"/>
                </a:lnTo>
                <a:lnTo>
                  <a:pt x="138249" y="246308"/>
                </a:lnTo>
                <a:lnTo>
                  <a:pt x="142481" y="243336"/>
                </a:lnTo>
                <a:lnTo>
                  <a:pt x="53589" y="243336"/>
                </a:lnTo>
                <a:lnTo>
                  <a:pt x="53005" y="242511"/>
                </a:lnTo>
                <a:lnTo>
                  <a:pt x="321978" y="53687"/>
                </a:lnTo>
                <a:lnTo>
                  <a:pt x="375369" y="53687"/>
                </a:lnTo>
                <a:lnTo>
                  <a:pt x="375242" y="46762"/>
                </a:lnTo>
                <a:lnTo>
                  <a:pt x="354241" y="12241"/>
                </a:lnTo>
                <a:lnTo>
                  <a:pt x="331262" y="664"/>
                </a:lnTo>
                <a:lnTo>
                  <a:pt x="322524" y="0"/>
                </a:lnTo>
                <a:close/>
              </a:path>
              <a:path w="375919" h="297180">
                <a:moveTo>
                  <a:pt x="138249" y="246308"/>
                </a:moveTo>
                <a:lnTo>
                  <a:pt x="47594" y="246308"/>
                </a:lnTo>
                <a:lnTo>
                  <a:pt x="138213" y="246333"/>
                </a:lnTo>
                <a:close/>
              </a:path>
              <a:path w="375919" h="297180">
                <a:moveTo>
                  <a:pt x="375369" y="53687"/>
                </a:moveTo>
                <a:lnTo>
                  <a:pt x="321978" y="53687"/>
                </a:lnTo>
                <a:lnTo>
                  <a:pt x="322562" y="54512"/>
                </a:lnTo>
                <a:lnTo>
                  <a:pt x="53589" y="243336"/>
                </a:lnTo>
                <a:lnTo>
                  <a:pt x="142481" y="243336"/>
                </a:lnTo>
                <a:lnTo>
                  <a:pt x="357335" y="92485"/>
                </a:lnTo>
                <a:lnTo>
                  <a:pt x="369468" y="79708"/>
                </a:lnTo>
                <a:lnTo>
                  <a:pt x="375554" y="63799"/>
                </a:lnTo>
                <a:lnTo>
                  <a:pt x="375369" y="53687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051310" y="1328464"/>
            <a:ext cx="575310" cy="785495"/>
          </a:xfrm>
          <a:custGeom>
            <a:avLst/>
            <a:gdLst/>
            <a:ahLst/>
            <a:cxnLst/>
            <a:rect l="l" t="t" r="r" b="b"/>
            <a:pathLst>
              <a:path w="575309" h="785494">
                <a:moveTo>
                  <a:pt x="29395" y="0"/>
                </a:moveTo>
                <a:lnTo>
                  <a:pt x="19611" y="263"/>
                </a:lnTo>
                <a:lnTo>
                  <a:pt x="10355" y="4405"/>
                </a:lnTo>
                <a:lnTo>
                  <a:pt x="3429" y="11812"/>
                </a:lnTo>
                <a:lnTo>
                  <a:pt x="0" y="20983"/>
                </a:lnTo>
                <a:lnTo>
                  <a:pt x="259" y="30771"/>
                </a:lnTo>
                <a:lnTo>
                  <a:pt x="4398" y="40028"/>
                </a:lnTo>
                <a:lnTo>
                  <a:pt x="533823" y="781658"/>
                </a:lnTo>
                <a:lnTo>
                  <a:pt x="541685" y="785366"/>
                </a:lnTo>
                <a:lnTo>
                  <a:pt x="554778" y="785366"/>
                </a:lnTo>
                <a:lnTo>
                  <a:pt x="559960" y="783817"/>
                </a:lnTo>
                <a:lnTo>
                  <a:pt x="564468" y="780616"/>
                </a:lnTo>
                <a:lnTo>
                  <a:pt x="571393" y="773203"/>
                </a:lnTo>
                <a:lnTo>
                  <a:pt x="574817" y="764033"/>
                </a:lnTo>
                <a:lnTo>
                  <a:pt x="574554" y="754249"/>
                </a:lnTo>
                <a:lnTo>
                  <a:pt x="570412" y="744993"/>
                </a:lnTo>
                <a:lnTo>
                  <a:pt x="45978" y="10348"/>
                </a:lnTo>
                <a:lnTo>
                  <a:pt x="38565" y="3424"/>
                </a:lnTo>
                <a:lnTo>
                  <a:pt x="29395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9085720" y="7537609"/>
            <a:ext cx="3608070" cy="8010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95"/>
              </a:spcBef>
            </a:pPr>
            <a:r>
              <a:rPr sz="2200" spc="-10" dirty="0">
                <a:latin typeface="Sailec"/>
                <a:cs typeface="Sailec"/>
              </a:rPr>
              <a:t>Sprawdź </a:t>
            </a:r>
            <a:r>
              <a:rPr sz="2200" dirty="0">
                <a:latin typeface="Sailec"/>
                <a:cs typeface="Sailec"/>
              </a:rPr>
              <a:t>szczegóły na:  </a:t>
            </a:r>
            <a:r>
              <a:rPr lang="pl-PL" sz="2200" dirty="0">
                <a:solidFill>
                  <a:schemeClr val="tx2"/>
                </a:solidFill>
                <a:latin typeface="Sailec"/>
                <a:cs typeface="Saile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www.kartamultisport.pl/gra</a:t>
            </a:r>
            <a:endParaRPr sz="2200" dirty="0">
              <a:solidFill>
                <a:schemeClr val="tx2"/>
              </a:solidFill>
              <a:latin typeface="Sailec"/>
              <a:cs typeface="Saile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085720" y="5429816"/>
            <a:ext cx="3507104" cy="165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sz="2200" dirty="0">
                <a:latin typeface="Sailec"/>
                <a:cs typeface="Sailec"/>
              </a:rPr>
              <a:t>Zebrane punkty można  wymienić na</a:t>
            </a:r>
            <a:r>
              <a:rPr sz="2200" spc="-95" dirty="0">
                <a:latin typeface="Sailec"/>
                <a:cs typeface="Sailec"/>
              </a:rPr>
              <a:t> </a:t>
            </a:r>
            <a:r>
              <a:rPr sz="2200" b="1" spc="-10" dirty="0">
                <a:latin typeface="Sailec"/>
                <a:cs typeface="Sailec"/>
              </a:rPr>
              <a:t>wartościowe  </a:t>
            </a:r>
            <a:r>
              <a:rPr sz="2200" b="1" spc="-5" dirty="0">
                <a:latin typeface="Sailec"/>
                <a:cs typeface="Sailec"/>
              </a:rPr>
              <a:t>nagrody </a:t>
            </a:r>
            <a:r>
              <a:rPr sz="2200" dirty="0">
                <a:latin typeface="Sailec"/>
                <a:cs typeface="Sailec"/>
              </a:rPr>
              <a:t>albo </a:t>
            </a:r>
            <a:r>
              <a:rPr sz="2200" b="1" dirty="0">
                <a:latin typeface="Sailec"/>
                <a:cs typeface="Sailec"/>
              </a:rPr>
              <a:t>pomoc  </a:t>
            </a:r>
            <a:r>
              <a:rPr sz="2200" b="1" spc="-5" dirty="0">
                <a:latin typeface="Sailec"/>
                <a:cs typeface="Sailec"/>
              </a:rPr>
              <a:t>potrzebującym</a:t>
            </a:r>
            <a:r>
              <a:rPr sz="2200" spc="-5" dirty="0">
                <a:latin typeface="Sailec"/>
                <a:cs typeface="Sailec"/>
              </a:rPr>
              <a:t>.</a:t>
            </a:r>
            <a:endParaRPr sz="2200">
              <a:latin typeface="Sailec"/>
              <a:cs typeface="Sailec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9085720" y="1720781"/>
            <a:ext cx="5096510" cy="838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95"/>
              </a:spcBef>
            </a:pPr>
            <a:r>
              <a:rPr sz="2200" dirty="0"/>
              <a:t>Od kilku lat </a:t>
            </a:r>
            <a:r>
              <a:rPr sz="2200" spc="-5" dirty="0"/>
              <a:t>zapraszamy</a:t>
            </a:r>
            <a:r>
              <a:rPr sz="2200" spc="-65" dirty="0"/>
              <a:t> </a:t>
            </a:r>
            <a:r>
              <a:rPr sz="2200" spc="-15" dirty="0"/>
              <a:t>Użytkowników  </a:t>
            </a:r>
            <a:r>
              <a:rPr sz="2200" spc="5" dirty="0"/>
              <a:t>kart </a:t>
            </a:r>
            <a:r>
              <a:rPr sz="2200" dirty="0"/>
              <a:t>do naszej </a:t>
            </a:r>
            <a:r>
              <a:rPr sz="2200" spc="-5" dirty="0"/>
              <a:t>zabawy</a:t>
            </a:r>
            <a:r>
              <a:rPr sz="2200" spc="-15" dirty="0"/>
              <a:t> </a:t>
            </a:r>
            <a:r>
              <a:rPr sz="2200" dirty="0"/>
              <a:t>–</a:t>
            </a:r>
            <a:endParaRPr sz="2200"/>
          </a:p>
        </p:txBody>
      </p:sp>
      <p:sp>
        <p:nvSpPr>
          <p:cNvPr id="38" name="object 38"/>
          <p:cNvSpPr txBox="1"/>
          <p:nvPr/>
        </p:nvSpPr>
        <p:spPr>
          <a:xfrm>
            <a:off x="9074894" y="2663160"/>
            <a:ext cx="5710555" cy="1321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3900" b="1" dirty="0">
                <a:solidFill>
                  <a:srgbClr val="3553A4"/>
                </a:solidFill>
                <a:latin typeface="Sailec"/>
                <a:cs typeface="Sailec"/>
              </a:rPr>
              <a:t>przez całe </a:t>
            </a:r>
            <a:r>
              <a:rPr sz="3900" b="1" spc="-5" dirty="0">
                <a:solidFill>
                  <a:srgbClr val="3553A4"/>
                </a:solidFill>
                <a:latin typeface="Sailec"/>
                <a:cs typeface="Sailec"/>
              </a:rPr>
              <a:t>wakacje</a:t>
            </a:r>
            <a:r>
              <a:rPr sz="3900" b="1" spc="-90" dirty="0">
                <a:solidFill>
                  <a:srgbClr val="3553A4"/>
                </a:solidFill>
                <a:latin typeface="Sailec"/>
                <a:cs typeface="Sailec"/>
              </a:rPr>
              <a:t> </a:t>
            </a:r>
            <a:r>
              <a:rPr sz="3900" b="1" spc="-10" dirty="0">
                <a:solidFill>
                  <a:srgbClr val="3553A4"/>
                </a:solidFill>
                <a:latin typeface="Sailec"/>
                <a:cs typeface="Sailec"/>
              </a:rPr>
              <a:t>trwa  </a:t>
            </a:r>
            <a:r>
              <a:rPr sz="3900" b="1" dirty="0">
                <a:solidFill>
                  <a:srgbClr val="3553A4"/>
                </a:solidFill>
                <a:latin typeface="Sailec"/>
                <a:cs typeface="Sailec"/>
              </a:rPr>
              <a:t>Letnia Gra</a:t>
            </a:r>
            <a:r>
              <a:rPr sz="3900" b="1" spc="-25" dirty="0">
                <a:solidFill>
                  <a:srgbClr val="3553A4"/>
                </a:solidFill>
                <a:latin typeface="Sailec"/>
                <a:cs typeface="Sailec"/>
              </a:rPr>
              <a:t> </a:t>
            </a:r>
            <a:r>
              <a:rPr sz="3900" b="1" dirty="0">
                <a:solidFill>
                  <a:srgbClr val="3553A4"/>
                </a:solidFill>
                <a:latin typeface="Sailec"/>
                <a:cs typeface="Sailec"/>
              </a:rPr>
              <a:t>MultiSport!</a:t>
            </a:r>
            <a:endParaRPr sz="3900">
              <a:latin typeface="Sailec"/>
              <a:cs typeface="Saile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79594" y="1439223"/>
            <a:ext cx="5463531" cy="19645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800"/>
              </a:lnSpc>
              <a:spcBef>
                <a:spcPts val="100"/>
              </a:spcBef>
            </a:pPr>
            <a:r>
              <a:rPr sz="3000" spc="5" dirty="0">
                <a:latin typeface="Sailec"/>
                <a:cs typeface="Sailec"/>
              </a:rPr>
              <a:t>Karta </a:t>
            </a:r>
            <a:r>
              <a:rPr sz="3000" dirty="0">
                <a:latin typeface="Sailec"/>
                <a:cs typeface="Sailec"/>
              </a:rPr>
              <a:t>to nie </a:t>
            </a:r>
            <a:r>
              <a:rPr sz="3000" spc="-10" dirty="0">
                <a:latin typeface="Sailec"/>
                <a:cs typeface="Sailec"/>
              </a:rPr>
              <a:t>tylko </a:t>
            </a:r>
            <a:r>
              <a:rPr sz="3000" dirty="0" err="1">
                <a:latin typeface="Sailec"/>
                <a:cs typeface="Sailec"/>
              </a:rPr>
              <a:t>dostęp</a:t>
            </a:r>
            <a:r>
              <a:rPr sz="3000" dirty="0">
                <a:latin typeface="Sailec"/>
                <a:cs typeface="Sailec"/>
              </a:rPr>
              <a:t>  </a:t>
            </a:r>
            <a:endParaRPr lang="pl-PL" sz="3000" dirty="0">
              <a:latin typeface="Sailec"/>
              <a:cs typeface="Sailec"/>
            </a:endParaRPr>
          </a:p>
          <a:p>
            <a:pPr marL="12700" marR="5080">
              <a:lnSpc>
                <a:spcPct val="145800"/>
              </a:lnSpc>
              <a:spcBef>
                <a:spcPts val="100"/>
              </a:spcBef>
            </a:pPr>
            <a:r>
              <a:rPr sz="3000" dirty="0">
                <a:latin typeface="Sailec"/>
                <a:cs typeface="Sailec"/>
              </a:rPr>
              <a:t>do </a:t>
            </a:r>
            <a:r>
              <a:rPr sz="3000" spc="-25" dirty="0">
                <a:latin typeface="Sailec"/>
                <a:cs typeface="Sailec"/>
              </a:rPr>
              <a:t>obiektów, </a:t>
            </a:r>
            <a:r>
              <a:rPr sz="3000" dirty="0">
                <a:latin typeface="Sailec"/>
                <a:cs typeface="Sailec"/>
              </a:rPr>
              <a:t>ale także  </a:t>
            </a:r>
            <a:r>
              <a:rPr sz="3000" spc="-5" dirty="0">
                <a:latin typeface="Sailec"/>
                <a:cs typeface="Sailec"/>
              </a:rPr>
              <a:t>szereg </a:t>
            </a:r>
            <a:r>
              <a:rPr sz="3000" spc="-10" dirty="0">
                <a:latin typeface="Sailec"/>
                <a:cs typeface="Sailec"/>
              </a:rPr>
              <a:t>akcji</a:t>
            </a:r>
            <a:r>
              <a:rPr sz="3000" spc="-65" dirty="0">
                <a:latin typeface="Sailec"/>
                <a:cs typeface="Sailec"/>
              </a:rPr>
              <a:t> </a:t>
            </a:r>
            <a:r>
              <a:rPr sz="3000" spc="-5" dirty="0">
                <a:latin typeface="Sailec"/>
                <a:cs typeface="Sailec"/>
              </a:rPr>
              <a:t>specjalnych!</a:t>
            </a:r>
            <a:endParaRPr sz="3000" dirty="0">
              <a:latin typeface="Sailec"/>
              <a:cs typeface="Saile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4469" y="3863392"/>
            <a:ext cx="4357370" cy="138938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 indent="795655">
              <a:lnSpc>
                <a:spcPts val="5100"/>
              </a:lnSpc>
              <a:spcBef>
                <a:spcPts val="720"/>
              </a:spcBef>
              <a:tabLst>
                <a:tab pos="2090420" algn="l"/>
                <a:tab pos="2468245" algn="l"/>
              </a:tabLst>
            </a:pPr>
            <a:r>
              <a:rPr sz="4700" b="1" spc="-30" dirty="0">
                <a:solidFill>
                  <a:srgbClr val="67CAD6"/>
                </a:solidFill>
                <a:latin typeface="Sailec"/>
                <a:cs typeface="Sailec"/>
              </a:rPr>
              <a:t>Tego	</a:t>
            </a:r>
            <a:r>
              <a:rPr sz="4700" b="1" dirty="0">
                <a:solidFill>
                  <a:srgbClr val="67CAD6"/>
                </a:solidFill>
                <a:latin typeface="Sailec"/>
                <a:cs typeface="Sailec"/>
              </a:rPr>
              <a:t>lata  będzie	gorąco!</a:t>
            </a:r>
            <a:endParaRPr sz="4700" dirty="0">
              <a:latin typeface="Sailec"/>
              <a:cs typeface="Saile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57215" y="6443637"/>
            <a:ext cx="2065020" cy="1612265"/>
          </a:xfrm>
          <a:custGeom>
            <a:avLst/>
            <a:gdLst/>
            <a:ahLst/>
            <a:cxnLst/>
            <a:rect l="l" t="t" r="r" b="b"/>
            <a:pathLst>
              <a:path w="2065020" h="1612265">
                <a:moveTo>
                  <a:pt x="90281" y="0"/>
                </a:moveTo>
                <a:lnTo>
                  <a:pt x="49245" y="16062"/>
                </a:lnTo>
                <a:lnTo>
                  <a:pt x="17655" y="46800"/>
                </a:lnTo>
                <a:lnTo>
                  <a:pt x="883" y="85909"/>
                </a:lnTo>
                <a:lnTo>
                  <a:pt x="0" y="128451"/>
                </a:lnTo>
                <a:lnTo>
                  <a:pt x="16073" y="169491"/>
                </a:lnTo>
                <a:lnTo>
                  <a:pt x="43633" y="211576"/>
                </a:lnTo>
                <a:lnTo>
                  <a:pt x="71765" y="253206"/>
                </a:lnTo>
                <a:lnTo>
                  <a:pt x="100463" y="294375"/>
                </a:lnTo>
                <a:lnTo>
                  <a:pt x="129720" y="335079"/>
                </a:lnTo>
                <a:lnTo>
                  <a:pt x="159531" y="375313"/>
                </a:lnTo>
                <a:lnTo>
                  <a:pt x="189888" y="415072"/>
                </a:lnTo>
                <a:lnTo>
                  <a:pt x="220786" y="454350"/>
                </a:lnTo>
                <a:lnTo>
                  <a:pt x="252218" y="493145"/>
                </a:lnTo>
                <a:lnTo>
                  <a:pt x="284177" y="531449"/>
                </a:lnTo>
                <a:lnTo>
                  <a:pt x="316658" y="569260"/>
                </a:lnTo>
                <a:lnTo>
                  <a:pt x="349653" y="606572"/>
                </a:lnTo>
                <a:lnTo>
                  <a:pt x="383157" y="643380"/>
                </a:lnTo>
                <a:lnTo>
                  <a:pt x="417164" y="679679"/>
                </a:lnTo>
                <a:lnTo>
                  <a:pt x="451666" y="715465"/>
                </a:lnTo>
                <a:lnTo>
                  <a:pt x="486658" y="750732"/>
                </a:lnTo>
                <a:lnTo>
                  <a:pt x="522133" y="785477"/>
                </a:lnTo>
                <a:lnTo>
                  <a:pt x="558085" y="819694"/>
                </a:lnTo>
                <a:lnTo>
                  <a:pt x="594507" y="853378"/>
                </a:lnTo>
                <a:lnTo>
                  <a:pt x="631393" y="886525"/>
                </a:lnTo>
                <a:lnTo>
                  <a:pt x="668737" y="919130"/>
                </a:lnTo>
                <a:lnTo>
                  <a:pt x="706533" y="951188"/>
                </a:lnTo>
                <a:lnTo>
                  <a:pt x="744773" y="982694"/>
                </a:lnTo>
                <a:lnTo>
                  <a:pt x="783452" y="1013643"/>
                </a:lnTo>
                <a:lnTo>
                  <a:pt x="822563" y="1044031"/>
                </a:lnTo>
                <a:lnTo>
                  <a:pt x="862100" y="1073853"/>
                </a:lnTo>
                <a:lnTo>
                  <a:pt x="902057" y="1103103"/>
                </a:lnTo>
                <a:lnTo>
                  <a:pt x="942427" y="1131778"/>
                </a:lnTo>
                <a:lnTo>
                  <a:pt x="983204" y="1159873"/>
                </a:lnTo>
                <a:lnTo>
                  <a:pt x="1024381" y="1187382"/>
                </a:lnTo>
                <a:lnTo>
                  <a:pt x="1065953" y="1214301"/>
                </a:lnTo>
                <a:lnTo>
                  <a:pt x="1107912" y="1240625"/>
                </a:lnTo>
                <a:lnTo>
                  <a:pt x="1150253" y="1266349"/>
                </a:lnTo>
                <a:lnTo>
                  <a:pt x="1192969" y="1291469"/>
                </a:lnTo>
                <a:lnTo>
                  <a:pt x="1236053" y="1315979"/>
                </a:lnTo>
                <a:lnTo>
                  <a:pt x="1279500" y="1339875"/>
                </a:lnTo>
                <a:lnTo>
                  <a:pt x="1323303" y="1363152"/>
                </a:lnTo>
                <a:lnTo>
                  <a:pt x="1367455" y="1385805"/>
                </a:lnTo>
                <a:lnTo>
                  <a:pt x="1411951" y="1407830"/>
                </a:lnTo>
                <a:lnTo>
                  <a:pt x="1456784" y="1429222"/>
                </a:lnTo>
                <a:lnTo>
                  <a:pt x="1501947" y="1449975"/>
                </a:lnTo>
                <a:lnTo>
                  <a:pt x="1547434" y="1470085"/>
                </a:lnTo>
                <a:lnTo>
                  <a:pt x="1593239" y="1489548"/>
                </a:lnTo>
                <a:lnTo>
                  <a:pt x="1639356" y="1508358"/>
                </a:lnTo>
                <a:lnTo>
                  <a:pt x="1685778" y="1526510"/>
                </a:lnTo>
                <a:lnTo>
                  <a:pt x="1732498" y="1544001"/>
                </a:lnTo>
                <a:lnTo>
                  <a:pt x="1779511" y="1560824"/>
                </a:lnTo>
                <a:lnTo>
                  <a:pt x="1826810" y="1576976"/>
                </a:lnTo>
                <a:lnTo>
                  <a:pt x="1874389" y="1592451"/>
                </a:lnTo>
                <a:lnTo>
                  <a:pt x="1922241" y="1607245"/>
                </a:lnTo>
                <a:lnTo>
                  <a:pt x="1954283" y="1611995"/>
                </a:lnTo>
                <a:lnTo>
                  <a:pt x="1988967" y="1606402"/>
                </a:lnTo>
                <a:lnTo>
                  <a:pt x="2019858" y="1590498"/>
                </a:lnTo>
                <a:lnTo>
                  <a:pt x="2044518" y="1565591"/>
                </a:lnTo>
                <a:lnTo>
                  <a:pt x="2060506" y="1532988"/>
                </a:lnTo>
                <a:lnTo>
                  <a:pt x="2064614" y="1489110"/>
                </a:lnTo>
                <a:lnTo>
                  <a:pt x="2052014" y="1448471"/>
                </a:lnTo>
                <a:lnTo>
                  <a:pt x="2025096" y="1415521"/>
                </a:lnTo>
                <a:lnTo>
                  <a:pt x="1986249" y="1394710"/>
                </a:lnTo>
                <a:lnTo>
                  <a:pt x="1938568" y="1379943"/>
                </a:lnTo>
                <a:lnTo>
                  <a:pt x="1891177" y="1364453"/>
                </a:lnTo>
                <a:lnTo>
                  <a:pt x="1844084" y="1348245"/>
                </a:lnTo>
                <a:lnTo>
                  <a:pt x="1797296" y="1331325"/>
                </a:lnTo>
                <a:lnTo>
                  <a:pt x="1750820" y="1313697"/>
                </a:lnTo>
                <a:lnTo>
                  <a:pt x="1704663" y="1295369"/>
                </a:lnTo>
                <a:lnTo>
                  <a:pt x="1658832" y="1276343"/>
                </a:lnTo>
                <a:lnTo>
                  <a:pt x="1613335" y="1256628"/>
                </a:lnTo>
                <a:lnTo>
                  <a:pt x="1568178" y="1236227"/>
                </a:lnTo>
                <a:lnTo>
                  <a:pt x="1523370" y="1215146"/>
                </a:lnTo>
                <a:lnTo>
                  <a:pt x="1478916" y="1193390"/>
                </a:lnTo>
                <a:lnTo>
                  <a:pt x="1434825" y="1170966"/>
                </a:lnTo>
                <a:lnTo>
                  <a:pt x="1391103" y="1147878"/>
                </a:lnTo>
                <a:lnTo>
                  <a:pt x="1347758" y="1124132"/>
                </a:lnTo>
                <a:lnTo>
                  <a:pt x="1304797" y="1099733"/>
                </a:lnTo>
                <a:lnTo>
                  <a:pt x="1262227" y="1074687"/>
                </a:lnTo>
                <a:lnTo>
                  <a:pt x="1220056" y="1049000"/>
                </a:lnTo>
                <a:lnTo>
                  <a:pt x="1178290" y="1022675"/>
                </a:lnTo>
                <a:lnTo>
                  <a:pt x="1136936" y="995720"/>
                </a:lnTo>
                <a:lnTo>
                  <a:pt x="1096002" y="968139"/>
                </a:lnTo>
                <a:lnTo>
                  <a:pt x="1055496" y="939938"/>
                </a:lnTo>
                <a:lnTo>
                  <a:pt x="1015423" y="911122"/>
                </a:lnTo>
                <a:lnTo>
                  <a:pt x="975792" y="881697"/>
                </a:lnTo>
                <a:lnTo>
                  <a:pt x="936610" y="851668"/>
                </a:lnTo>
                <a:lnTo>
                  <a:pt x="897884" y="821041"/>
                </a:lnTo>
                <a:lnTo>
                  <a:pt x="859620" y="789820"/>
                </a:lnTo>
                <a:lnTo>
                  <a:pt x="821827" y="758012"/>
                </a:lnTo>
                <a:lnTo>
                  <a:pt x="784511" y="725622"/>
                </a:lnTo>
                <a:lnTo>
                  <a:pt x="747680" y="692655"/>
                </a:lnTo>
                <a:lnTo>
                  <a:pt x="711340" y="659117"/>
                </a:lnTo>
                <a:lnTo>
                  <a:pt x="675500" y="625013"/>
                </a:lnTo>
                <a:lnTo>
                  <a:pt x="640165" y="590348"/>
                </a:lnTo>
                <a:lnTo>
                  <a:pt x="605345" y="555128"/>
                </a:lnTo>
                <a:lnTo>
                  <a:pt x="571044" y="519359"/>
                </a:lnTo>
                <a:lnTo>
                  <a:pt x="537271" y="483046"/>
                </a:lnTo>
                <a:lnTo>
                  <a:pt x="504034" y="446194"/>
                </a:lnTo>
                <a:lnTo>
                  <a:pt x="471338" y="408808"/>
                </a:lnTo>
                <a:lnTo>
                  <a:pt x="439192" y="370895"/>
                </a:lnTo>
                <a:lnTo>
                  <a:pt x="407602" y="332459"/>
                </a:lnTo>
                <a:lnTo>
                  <a:pt x="376576" y="293506"/>
                </a:lnTo>
                <a:lnTo>
                  <a:pt x="346121" y="254041"/>
                </a:lnTo>
                <a:lnTo>
                  <a:pt x="316244" y="214071"/>
                </a:lnTo>
                <a:lnTo>
                  <a:pt x="286952" y="173599"/>
                </a:lnTo>
                <a:lnTo>
                  <a:pt x="258253" y="132632"/>
                </a:lnTo>
                <a:lnTo>
                  <a:pt x="230154" y="91175"/>
                </a:lnTo>
                <a:lnTo>
                  <a:pt x="202661" y="49234"/>
                </a:lnTo>
                <a:lnTo>
                  <a:pt x="171919" y="17648"/>
                </a:lnTo>
                <a:lnTo>
                  <a:pt x="132816" y="882"/>
                </a:lnTo>
                <a:lnTo>
                  <a:pt x="90281" y="0"/>
                </a:lnTo>
                <a:close/>
              </a:path>
            </a:pathLst>
          </a:custGeom>
          <a:solidFill>
            <a:srgbClr val="FFD6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8898" y="4085031"/>
            <a:ext cx="1113321" cy="3466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1874" y="0"/>
            <a:ext cx="10314125" cy="914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730108" y="7435437"/>
            <a:ext cx="563880" cy="755650"/>
          </a:xfrm>
          <a:custGeom>
            <a:avLst/>
            <a:gdLst/>
            <a:ahLst/>
            <a:cxnLst/>
            <a:rect l="l" t="t" r="r" b="b"/>
            <a:pathLst>
              <a:path w="563879" h="755650">
                <a:moveTo>
                  <a:pt x="36824" y="622498"/>
                </a:moveTo>
                <a:lnTo>
                  <a:pt x="2700" y="645922"/>
                </a:lnTo>
                <a:lnTo>
                  <a:pt x="0" y="676075"/>
                </a:lnTo>
                <a:lnTo>
                  <a:pt x="4612" y="696864"/>
                </a:lnTo>
                <a:lnTo>
                  <a:pt x="13896" y="715982"/>
                </a:lnTo>
                <a:lnTo>
                  <a:pt x="27539" y="732536"/>
                </a:lnTo>
                <a:lnTo>
                  <a:pt x="50221" y="754329"/>
                </a:lnTo>
                <a:lnTo>
                  <a:pt x="53294" y="755548"/>
                </a:lnTo>
                <a:lnTo>
                  <a:pt x="57168" y="755548"/>
                </a:lnTo>
                <a:lnTo>
                  <a:pt x="57879" y="755497"/>
                </a:lnTo>
                <a:lnTo>
                  <a:pt x="203544" y="729970"/>
                </a:lnTo>
                <a:lnTo>
                  <a:pt x="60495" y="729970"/>
                </a:lnTo>
                <a:lnTo>
                  <a:pt x="44607" y="714692"/>
                </a:lnTo>
                <a:lnTo>
                  <a:pt x="34672" y="702639"/>
                </a:lnTo>
                <a:lnTo>
                  <a:pt x="27912" y="688732"/>
                </a:lnTo>
                <a:lnTo>
                  <a:pt x="24550" y="673632"/>
                </a:lnTo>
                <a:lnTo>
                  <a:pt x="24808" y="657999"/>
                </a:lnTo>
                <a:lnTo>
                  <a:pt x="25418" y="653910"/>
                </a:lnTo>
                <a:lnTo>
                  <a:pt x="27818" y="650494"/>
                </a:lnTo>
                <a:lnTo>
                  <a:pt x="34955" y="646747"/>
                </a:lnTo>
                <a:lnTo>
                  <a:pt x="39273" y="646684"/>
                </a:lnTo>
                <a:lnTo>
                  <a:pt x="94485" y="646684"/>
                </a:lnTo>
                <a:lnTo>
                  <a:pt x="53790" y="626313"/>
                </a:lnTo>
                <a:lnTo>
                  <a:pt x="45494" y="623393"/>
                </a:lnTo>
                <a:lnTo>
                  <a:pt x="36824" y="622498"/>
                </a:lnTo>
                <a:close/>
              </a:path>
              <a:path w="563879" h="755650">
                <a:moveTo>
                  <a:pt x="430395" y="210477"/>
                </a:moveTo>
                <a:lnTo>
                  <a:pt x="423804" y="210515"/>
                </a:lnTo>
                <a:lnTo>
                  <a:pt x="416997" y="210680"/>
                </a:lnTo>
                <a:lnTo>
                  <a:pt x="411599" y="216344"/>
                </a:lnTo>
                <a:lnTo>
                  <a:pt x="419334" y="530758"/>
                </a:lnTo>
                <a:lnTo>
                  <a:pt x="359771" y="645071"/>
                </a:lnTo>
                <a:lnTo>
                  <a:pt x="217302" y="702500"/>
                </a:lnTo>
                <a:lnTo>
                  <a:pt x="60495" y="729970"/>
                </a:lnTo>
                <a:lnTo>
                  <a:pt x="203544" y="729970"/>
                </a:lnTo>
                <a:lnTo>
                  <a:pt x="375950" y="665162"/>
                </a:lnTo>
                <a:lnTo>
                  <a:pt x="443654" y="537489"/>
                </a:lnTo>
                <a:lnTo>
                  <a:pt x="444137" y="535419"/>
                </a:lnTo>
                <a:lnTo>
                  <a:pt x="436275" y="215734"/>
                </a:lnTo>
                <a:lnTo>
                  <a:pt x="430395" y="210477"/>
                </a:lnTo>
                <a:close/>
              </a:path>
              <a:path w="563879" h="755650">
                <a:moveTo>
                  <a:pt x="94485" y="646684"/>
                </a:moveTo>
                <a:lnTo>
                  <a:pt x="39273" y="646684"/>
                </a:lnTo>
                <a:lnTo>
                  <a:pt x="143325" y="698728"/>
                </a:lnTo>
                <a:lnTo>
                  <a:pt x="148239" y="698347"/>
                </a:lnTo>
                <a:lnTo>
                  <a:pt x="185922" y="671271"/>
                </a:lnTo>
                <a:lnTo>
                  <a:pt x="143604" y="671271"/>
                </a:lnTo>
                <a:lnTo>
                  <a:pt x="94485" y="646684"/>
                </a:lnTo>
                <a:close/>
              </a:path>
              <a:path w="563879" h="755650">
                <a:moveTo>
                  <a:pt x="551236" y="0"/>
                </a:moveTo>
                <a:lnTo>
                  <a:pt x="393261" y="61480"/>
                </a:lnTo>
                <a:lnTo>
                  <a:pt x="390441" y="64706"/>
                </a:lnTo>
                <a:lnTo>
                  <a:pt x="265283" y="583844"/>
                </a:lnTo>
                <a:lnTo>
                  <a:pt x="143604" y="671271"/>
                </a:lnTo>
                <a:lnTo>
                  <a:pt x="185922" y="671271"/>
                </a:lnTo>
                <a:lnTo>
                  <a:pt x="285819" y="599490"/>
                </a:lnTo>
                <a:lnTo>
                  <a:pt x="287508" y="596963"/>
                </a:lnTo>
                <a:lnTo>
                  <a:pt x="411980" y="80683"/>
                </a:lnTo>
                <a:lnTo>
                  <a:pt x="560227" y="22999"/>
                </a:lnTo>
                <a:lnTo>
                  <a:pt x="563377" y="15849"/>
                </a:lnTo>
                <a:lnTo>
                  <a:pt x="558424" y="3136"/>
                </a:lnTo>
                <a:lnTo>
                  <a:pt x="551236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26310" y="7956021"/>
            <a:ext cx="48895" cy="197485"/>
          </a:xfrm>
          <a:custGeom>
            <a:avLst/>
            <a:gdLst/>
            <a:ahLst/>
            <a:cxnLst/>
            <a:rect l="l" t="t" r="r" b="b"/>
            <a:pathLst>
              <a:path w="48895" h="197484">
                <a:moveTo>
                  <a:pt x="30454" y="0"/>
                </a:moveTo>
                <a:lnTo>
                  <a:pt x="24193" y="4686"/>
                </a:lnTo>
                <a:lnTo>
                  <a:pt x="0" y="189699"/>
                </a:lnTo>
                <a:lnTo>
                  <a:pt x="4762" y="195897"/>
                </a:lnTo>
                <a:lnTo>
                  <a:pt x="11531" y="196786"/>
                </a:lnTo>
                <a:lnTo>
                  <a:pt x="12611" y="196888"/>
                </a:lnTo>
                <a:lnTo>
                  <a:pt x="19240" y="196888"/>
                </a:lnTo>
                <a:lnTo>
                  <a:pt x="24549" y="192354"/>
                </a:lnTo>
                <a:lnTo>
                  <a:pt x="48666" y="7886"/>
                </a:lnTo>
                <a:lnTo>
                  <a:pt x="43903" y="1689"/>
                </a:lnTo>
                <a:lnTo>
                  <a:pt x="30454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27979" y="7447907"/>
            <a:ext cx="454025" cy="714375"/>
          </a:xfrm>
          <a:custGeom>
            <a:avLst/>
            <a:gdLst/>
            <a:ahLst/>
            <a:cxnLst/>
            <a:rect l="l" t="t" r="r" b="b"/>
            <a:pathLst>
              <a:path w="454025" h="714375">
                <a:moveTo>
                  <a:pt x="125653" y="516369"/>
                </a:moveTo>
                <a:lnTo>
                  <a:pt x="114033" y="523519"/>
                </a:lnTo>
                <a:lnTo>
                  <a:pt x="112217" y="531114"/>
                </a:lnTo>
                <a:lnTo>
                  <a:pt x="178790" y="639610"/>
                </a:lnTo>
                <a:lnTo>
                  <a:pt x="180098" y="640943"/>
                </a:lnTo>
                <a:lnTo>
                  <a:pt x="292595" y="713613"/>
                </a:lnTo>
                <a:lnTo>
                  <a:pt x="294919" y="714298"/>
                </a:lnTo>
                <a:lnTo>
                  <a:pt x="425069" y="714298"/>
                </a:lnTo>
                <a:lnTo>
                  <a:pt x="429234" y="711822"/>
                </a:lnTo>
                <a:lnTo>
                  <a:pt x="435241" y="700709"/>
                </a:lnTo>
                <a:lnTo>
                  <a:pt x="440301" y="689622"/>
                </a:lnTo>
                <a:lnTo>
                  <a:pt x="300939" y="689622"/>
                </a:lnTo>
                <a:lnTo>
                  <a:pt x="197408" y="622731"/>
                </a:lnTo>
                <a:lnTo>
                  <a:pt x="133248" y="518198"/>
                </a:lnTo>
                <a:lnTo>
                  <a:pt x="125653" y="516369"/>
                </a:lnTo>
                <a:close/>
              </a:path>
              <a:path w="454025" h="714375">
                <a:moveTo>
                  <a:pt x="452916" y="623785"/>
                </a:moveTo>
                <a:lnTo>
                  <a:pt x="424700" y="623785"/>
                </a:lnTo>
                <a:lnTo>
                  <a:pt x="426097" y="624027"/>
                </a:lnTo>
                <a:lnTo>
                  <a:pt x="426961" y="624636"/>
                </a:lnTo>
                <a:lnTo>
                  <a:pt x="428040" y="625449"/>
                </a:lnTo>
                <a:lnTo>
                  <a:pt x="428752" y="626783"/>
                </a:lnTo>
                <a:lnTo>
                  <a:pt x="428752" y="628053"/>
                </a:lnTo>
                <a:lnTo>
                  <a:pt x="420077" y="674599"/>
                </a:lnTo>
                <a:lnTo>
                  <a:pt x="300939" y="689622"/>
                </a:lnTo>
                <a:lnTo>
                  <a:pt x="440301" y="689622"/>
                </a:lnTo>
                <a:lnTo>
                  <a:pt x="443103" y="683483"/>
                </a:lnTo>
                <a:lnTo>
                  <a:pt x="448797" y="665462"/>
                </a:lnTo>
                <a:lnTo>
                  <a:pt x="452259" y="646901"/>
                </a:lnTo>
                <a:lnTo>
                  <a:pt x="453428" y="628053"/>
                </a:lnTo>
                <a:lnTo>
                  <a:pt x="452916" y="623785"/>
                </a:lnTo>
                <a:close/>
              </a:path>
              <a:path w="454025" h="714375">
                <a:moveTo>
                  <a:pt x="11036" y="0"/>
                </a:moveTo>
                <a:lnTo>
                  <a:pt x="4102" y="3606"/>
                </a:lnTo>
                <a:lnTo>
                  <a:pt x="0" y="16598"/>
                </a:lnTo>
                <a:lnTo>
                  <a:pt x="3606" y="23545"/>
                </a:lnTo>
                <a:lnTo>
                  <a:pt x="159016" y="72656"/>
                </a:lnTo>
                <a:lnTo>
                  <a:pt x="242900" y="575271"/>
                </a:lnTo>
                <a:lnTo>
                  <a:pt x="244271" y="577773"/>
                </a:lnTo>
                <a:lnTo>
                  <a:pt x="327533" y="653300"/>
                </a:lnTo>
                <a:lnTo>
                  <a:pt x="332168" y="654278"/>
                </a:lnTo>
                <a:lnTo>
                  <a:pt x="414333" y="627202"/>
                </a:lnTo>
                <a:lnTo>
                  <a:pt x="335495" y="627202"/>
                </a:lnTo>
                <a:lnTo>
                  <a:pt x="266077" y="564235"/>
                </a:lnTo>
                <a:lnTo>
                  <a:pt x="181356" y="56553"/>
                </a:lnTo>
                <a:lnTo>
                  <a:pt x="178092" y="52793"/>
                </a:lnTo>
                <a:lnTo>
                  <a:pt x="11036" y="0"/>
                </a:lnTo>
                <a:close/>
              </a:path>
              <a:path w="454025" h="714375">
                <a:moveTo>
                  <a:pt x="422272" y="599421"/>
                </a:moveTo>
                <a:lnTo>
                  <a:pt x="415696" y="600773"/>
                </a:lnTo>
                <a:lnTo>
                  <a:pt x="335495" y="627202"/>
                </a:lnTo>
                <a:lnTo>
                  <a:pt x="414333" y="627202"/>
                </a:lnTo>
                <a:lnTo>
                  <a:pt x="424700" y="623785"/>
                </a:lnTo>
                <a:lnTo>
                  <a:pt x="452916" y="623785"/>
                </a:lnTo>
                <a:lnTo>
                  <a:pt x="428958" y="599643"/>
                </a:lnTo>
                <a:lnTo>
                  <a:pt x="422272" y="599421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52854" y="7733748"/>
            <a:ext cx="0" cy="467995"/>
          </a:xfrm>
          <a:custGeom>
            <a:avLst/>
            <a:gdLst/>
            <a:ahLst/>
            <a:cxnLst/>
            <a:rect l="l" t="t" r="r" b="b"/>
            <a:pathLst>
              <a:path h="467995">
                <a:moveTo>
                  <a:pt x="0" y="0"/>
                </a:moveTo>
                <a:lnTo>
                  <a:pt x="0" y="467512"/>
                </a:lnTo>
              </a:path>
            </a:pathLst>
          </a:custGeom>
          <a:ln w="27622">
            <a:solidFill>
              <a:srgbClr val="35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87791" y="8136181"/>
            <a:ext cx="494665" cy="198755"/>
          </a:xfrm>
          <a:custGeom>
            <a:avLst/>
            <a:gdLst/>
            <a:ahLst/>
            <a:cxnLst/>
            <a:rect l="l" t="t" r="r" b="b"/>
            <a:pathLst>
              <a:path w="494664" h="198754">
                <a:moveTo>
                  <a:pt x="341012" y="0"/>
                </a:moveTo>
                <a:lnTo>
                  <a:pt x="183189" y="40589"/>
                </a:lnTo>
                <a:lnTo>
                  <a:pt x="25976" y="59359"/>
                </a:lnTo>
                <a:lnTo>
                  <a:pt x="22496" y="61709"/>
                </a:lnTo>
                <a:lnTo>
                  <a:pt x="18483" y="69024"/>
                </a:lnTo>
                <a:lnTo>
                  <a:pt x="16387" y="72758"/>
                </a:lnTo>
                <a:lnTo>
                  <a:pt x="14419" y="76530"/>
                </a:lnTo>
                <a:lnTo>
                  <a:pt x="12958" y="80048"/>
                </a:lnTo>
                <a:lnTo>
                  <a:pt x="3670" y="106977"/>
                </a:lnTo>
                <a:lnTo>
                  <a:pt x="0" y="135054"/>
                </a:lnTo>
                <a:lnTo>
                  <a:pt x="1980" y="163308"/>
                </a:lnTo>
                <a:lnTo>
                  <a:pt x="9644" y="190766"/>
                </a:lnTo>
                <a:lnTo>
                  <a:pt x="11498" y="195491"/>
                </a:lnTo>
                <a:lnTo>
                  <a:pt x="16044" y="198589"/>
                </a:lnTo>
                <a:lnTo>
                  <a:pt x="435957" y="198589"/>
                </a:lnTo>
                <a:lnTo>
                  <a:pt x="439716" y="196646"/>
                </a:lnTo>
                <a:lnTo>
                  <a:pt x="455761" y="173913"/>
                </a:lnTo>
                <a:lnTo>
                  <a:pt x="29862" y="173913"/>
                </a:lnTo>
                <a:lnTo>
                  <a:pt x="25420" y="152980"/>
                </a:lnTo>
                <a:lnTo>
                  <a:pt x="28271" y="110441"/>
                </a:lnTo>
                <a:lnTo>
                  <a:pt x="186948" y="64985"/>
                </a:lnTo>
                <a:lnTo>
                  <a:pt x="187482" y="64935"/>
                </a:lnTo>
                <a:lnTo>
                  <a:pt x="188015" y="64833"/>
                </a:lnTo>
                <a:lnTo>
                  <a:pt x="347159" y="23939"/>
                </a:lnTo>
                <a:lnTo>
                  <a:pt x="351134" y="17208"/>
                </a:lnTo>
                <a:lnTo>
                  <a:pt x="347743" y="4000"/>
                </a:lnTo>
                <a:lnTo>
                  <a:pt x="341012" y="0"/>
                </a:lnTo>
                <a:close/>
              </a:path>
              <a:path w="494664" h="198754">
                <a:moveTo>
                  <a:pt x="464989" y="228"/>
                </a:moveTo>
                <a:lnTo>
                  <a:pt x="451616" y="2908"/>
                </a:lnTo>
                <a:lnTo>
                  <a:pt x="447286" y="9410"/>
                </a:lnTo>
                <a:lnTo>
                  <a:pt x="468126" y="113576"/>
                </a:lnTo>
                <a:lnTo>
                  <a:pt x="425556" y="173913"/>
                </a:lnTo>
                <a:lnTo>
                  <a:pt x="455761" y="173913"/>
                </a:lnTo>
                <a:lnTo>
                  <a:pt x="493310" y="120713"/>
                </a:lnTo>
                <a:lnTo>
                  <a:pt x="494047" y="117259"/>
                </a:lnTo>
                <a:lnTo>
                  <a:pt x="471492" y="4572"/>
                </a:lnTo>
                <a:lnTo>
                  <a:pt x="464989" y="228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85090" y="8229367"/>
            <a:ext cx="237756" cy="105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1003" y="8128306"/>
            <a:ext cx="403860" cy="105410"/>
          </a:xfrm>
          <a:custGeom>
            <a:avLst/>
            <a:gdLst/>
            <a:ahLst/>
            <a:cxnLst/>
            <a:rect l="l" t="t" r="r" b="b"/>
            <a:pathLst>
              <a:path w="403860" h="105409">
                <a:moveTo>
                  <a:pt x="281649" y="56457"/>
                </a:moveTo>
                <a:lnTo>
                  <a:pt x="237236" y="56457"/>
                </a:lnTo>
                <a:lnTo>
                  <a:pt x="243857" y="56789"/>
                </a:lnTo>
                <a:lnTo>
                  <a:pt x="250034" y="58901"/>
                </a:lnTo>
                <a:lnTo>
                  <a:pt x="255406" y="62610"/>
                </a:lnTo>
                <a:lnTo>
                  <a:pt x="259613" y="67735"/>
                </a:lnTo>
                <a:lnTo>
                  <a:pt x="270484" y="85540"/>
                </a:lnTo>
                <a:lnTo>
                  <a:pt x="272427" y="88753"/>
                </a:lnTo>
                <a:lnTo>
                  <a:pt x="275755" y="90887"/>
                </a:lnTo>
                <a:lnTo>
                  <a:pt x="389343" y="105136"/>
                </a:lnTo>
                <a:lnTo>
                  <a:pt x="389851" y="105162"/>
                </a:lnTo>
                <a:lnTo>
                  <a:pt x="396494" y="105162"/>
                </a:lnTo>
                <a:lnTo>
                  <a:pt x="401815" y="100590"/>
                </a:lnTo>
                <a:lnTo>
                  <a:pt x="403453" y="87585"/>
                </a:lnTo>
                <a:lnTo>
                  <a:pt x="398653" y="81413"/>
                </a:lnTo>
                <a:lnTo>
                  <a:pt x="288455" y="67595"/>
                </a:lnTo>
                <a:lnTo>
                  <a:pt x="281649" y="56457"/>
                </a:lnTo>
                <a:close/>
              </a:path>
              <a:path w="403860" h="105409">
                <a:moveTo>
                  <a:pt x="88123" y="0"/>
                </a:moveTo>
                <a:lnTo>
                  <a:pt x="66078" y="4041"/>
                </a:lnTo>
                <a:lnTo>
                  <a:pt x="45643" y="14738"/>
                </a:lnTo>
                <a:lnTo>
                  <a:pt x="1181" y="47351"/>
                </a:lnTo>
                <a:lnTo>
                  <a:pt x="0" y="55073"/>
                </a:lnTo>
                <a:lnTo>
                  <a:pt x="8051" y="66059"/>
                </a:lnTo>
                <a:lnTo>
                  <a:pt x="15786" y="67252"/>
                </a:lnTo>
                <a:lnTo>
                  <a:pt x="60236" y="34651"/>
                </a:lnTo>
                <a:lnTo>
                  <a:pt x="74014" y="27440"/>
                </a:lnTo>
                <a:lnTo>
                  <a:pt x="88877" y="24709"/>
                </a:lnTo>
                <a:lnTo>
                  <a:pt x="151115" y="24709"/>
                </a:lnTo>
                <a:lnTo>
                  <a:pt x="131356" y="12045"/>
                </a:lnTo>
                <a:lnTo>
                  <a:pt x="110357" y="2654"/>
                </a:lnTo>
                <a:lnTo>
                  <a:pt x="88123" y="0"/>
                </a:lnTo>
                <a:close/>
              </a:path>
              <a:path w="403860" h="105409">
                <a:moveTo>
                  <a:pt x="151115" y="24709"/>
                </a:moveTo>
                <a:lnTo>
                  <a:pt x="88877" y="24709"/>
                </a:lnTo>
                <a:lnTo>
                  <a:pt x="103870" y="26495"/>
                </a:lnTo>
                <a:lnTo>
                  <a:pt x="118033" y="32835"/>
                </a:lnTo>
                <a:lnTo>
                  <a:pt x="150939" y="53917"/>
                </a:lnTo>
                <a:lnTo>
                  <a:pt x="158038" y="57735"/>
                </a:lnTo>
                <a:lnTo>
                  <a:pt x="165644" y="60298"/>
                </a:lnTo>
                <a:lnTo>
                  <a:pt x="173561" y="61552"/>
                </a:lnTo>
                <a:lnTo>
                  <a:pt x="181597" y="61448"/>
                </a:lnTo>
                <a:lnTo>
                  <a:pt x="237236" y="56457"/>
                </a:lnTo>
                <a:lnTo>
                  <a:pt x="281649" y="56457"/>
                </a:lnTo>
                <a:lnTo>
                  <a:pt x="280695" y="54895"/>
                </a:lnTo>
                <a:lnTo>
                  <a:pt x="272098" y="44424"/>
                </a:lnTo>
                <a:lnTo>
                  <a:pt x="261900" y="37369"/>
                </a:lnTo>
                <a:lnTo>
                  <a:pt x="174078" y="37369"/>
                </a:lnTo>
                <a:lnTo>
                  <a:pt x="168808" y="36087"/>
                </a:lnTo>
                <a:lnTo>
                  <a:pt x="151115" y="24709"/>
                </a:lnTo>
                <a:close/>
              </a:path>
              <a:path w="403860" h="105409">
                <a:moveTo>
                  <a:pt x="234988" y="31870"/>
                </a:moveTo>
                <a:lnTo>
                  <a:pt x="174078" y="37369"/>
                </a:lnTo>
                <a:lnTo>
                  <a:pt x="261900" y="37369"/>
                </a:lnTo>
                <a:lnTo>
                  <a:pt x="261113" y="36825"/>
                </a:lnTo>
                <a:lnTo>
                  <a:pt x="248493" y="32505"/>
                </a:lnTo>
                <a:lnTo>
                  <a:pt x="234988" y="3187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38837" y="8139643"/>
            <a:ext cx="489584" cy="195580"/>
          </a:xfrm>
          <a:custGeom>
            <a:avLst/>
            <a:gdLst/>
            <a:ahLst/>
            <a:cxnLst/>
            <a:rect l="l" t="t" r="r" b="b"/>
            <a:pathLst>
              <a:path w="489585" h="195579">
                <a:moveTo>
                  <a:pt x="46862" y="24942"/>
                </a:moveTo>
                <a:lnTo>
                  <a:pt x="39484" y="27559"/>
                </a:lnTo>
                <a:lnTo>
                  <a:pt x="0" y="111048"/>
                </a:lnTo>
                <a:lnTo>
                  <a:pt x="50" y="115036"/>
                </a:lnTo>
                <a:lnTo>
                  <a:pt x="38773" y="192481"/>
                </a:lnTo>
                <a:lnTo>
                  <a:pt x="43052" y="195122"/>
                </a:lnTo>
                <a:lnTo>
                  <a:pt x="480364" y="195122"/>
                </a:lnTo>
                <a:lnTo>
                  <a:pt x="483882" y="193459"/>
                </a:lnTo>
                <a:lnTo>
                  <a:pt x="488568" y="187693"/>
                </a:lnTo>
                <a:lnTo>
                  <a:pt x="489496" y="183908"/>
                </a:lnTo>
                <a:lnTo>
                  <a:pt x="486697" y="170446"/>
                </a:lnTo>
                <a:lnTo>
                  <a:pt x="55359" y="170446"/>
                </a:lnTo>
                <a:lnTo>
                  <a:pt x="26504" y="112750"/>
                </a:lnTo>
                <a:lnTo>
                  <a:pt x="61798" y="38112"/>
                </a:lnTo>
                <a:lnTo>
                  <a:pt x="59169" y="30759"/>
                </a:lnTo>
                <a:lnTo>
                  <a:pt x="46862" y="24942"/>
                </a:lnTo>
                <a:close/>
              </a:path>
              <a:path w="489585" h="195579">
                <a:moveTo>
                  <a:pt x="219862" y="0"/>
                </a:moveTo>
                <a:lnTo>
                  <a:pt x="212724" y="3187"/>
                </a:lnTo>
                <a:lnTo>
                  <a:pt x="207911" y="15963"/>
                </a:lnTo>
                <a:lnTo>
                  <a:pt x="211124" y="23075"/>
                </a:lnTo>
                <a:lnTo>
                  <a:pt x="449503" y="112852"/>
                </a:lnTo>
                <a:lnTo>
                  <a:pt x="461479" y="170446"/>
                </a:lnTo>
                <a:lnTo>
                  <a:pt x="486697" y="170446"/>
                </a:lnTo>
                <a:lnTo>
                  <a:pt x="471436" y="97040"/>
                </a:lnTo>
                <a:lnTo>
                  <a:pt x="468515" y="93624"/>
                </a:lnTo>
                <a:lnTo>
                  <a:pt x="219862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03159" y="8322433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4769" y="0"/>
                </a:lnTo>
              </a:path>
            </a:pathLst>
          </a:custGeom>
          <a:ln w="24676">
            <a:solidFill>
              <a:srgbClr val="35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65477" y="7435396"/>
            <a:ext cx="190373" cy="2182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5616" y="7123160"/>
            <a:ext cx="263525" cy="307340"/>
          </a:xfrm>
          <a:custGeom>
            <a:avLst/>
            <a:gdLst/>
            <a:ahLst/>
            <a:cxnLst/>
            <a:rect l="l" t="t" r="r" b="b"/>
            <a:pathLst>
              <a:path w="263525" h="307340">
                <a:moveTo>
                  <a:pt x="133799" y="0"/>
                </a:moveTo>
                <a:lnTo>
                  <a:pt x="83128" y="8921"/>
                </a:lnTo>
                <a:lnTo>
                  <a:pt x="39781" y="36703"/>
                </a:lnTo>
                <a:lnTo>
                  <a:pt x="15153" y="69017"/>
                </a:lnTo>
                <a:lnTo>
                  <a:pt x="1705" y="106494"/>
                </a:lnTo>
                <a:lnTo>
                  <a:pt x="0" y="146254"/>
                </a:lnTo>
                <a:lnTo>
                  <a:pt x="10597" y="185420"/>
                </a:lnTo>
                <a:lnTo>
                  <a:pt x="36619" y="223799"/>
                </a:lnTo>
                <a:lnTo>
                  <a:pt x="125455" y="304215"/>
                </a:lnTo>
                <a:lnTo>
                  <a:pt x="133177" y="307073"/>
                </a:lnTo>
                <a:lnTo>
                  <a:pt x="145941" y="307073"/>
                </a:lnTo>
                <a:lnTo>
                  <a:pt x="150881" y="305968"/>
                </a:lnTo>
                <a:lnTo>
                  <a:pt x="155529" y="303707"/>
                </a:lnTo>
                <a:lnTo>
                  <a:pt x="197147" y="283006"/>
                </a:lnTo>
                <a:lnTo>
                  <a:pt x="141635" y="283006"/>
                </a:lnTo>
                <a:lnTo>
                  <a:pt x="138295" y="282549"/>
                </a:lnTo>
                <a:lnTo>
                  <a:pt x="53802" y="206095"/>
                </a:lnTo>
                <a:lnTo>
                  <a:pt x="24543" y="143582"/>
                </a:lnTo>
                <a:lnTo>
                  <a:pt x="25922" y="111250"/>
                </a:lnTo>
                <a:lnTo>
                  <a:pt x="56875" y="54508"/>
                </a:lnTo>
                <a:lnTo>
                  <a:pt x="91065" y="32340"/>
                </a:lnTo>
                <a:lnTo>
                  <a:pt x="131056" y="24650"/>
                </a:lnTo>
                <a:lnTo>
                  <a:pt x="207785" y="24650"/>
                </a:lnTo>
                <a:lnTo>
                  <a:pt x="206494" y="23545"/>
                </a:lnTo>
                <a:lnTo>
                  <a:pt x="184107" y="10985"/>
                </a:lnTo>
                <a:lnTo>
                  <a:pt x="159687" y="3054"/>
                </a:lnTo>
                <a:lnTo>
                  <a:pt x="133799" y="0"/>
                </a:lnTo>
                <a:close/>
              </a:path>
              <a:path w="263525" h="307340">
                <a:moveTo>
                  <a:pt x="207785" y="24650"/>
                </a:moveTo>
                <a:lnTo>
                  <a:pt x="131805" y="24650"/>
                </a:lnTo>
                <a:lnTo>
                  <a:pt x="133304" y="24676"/>
                </a:lnTo>
                <a:lnTo>
                  <a:pt x="154349" y="27161"/>
                </a:lnTo>
                <a:lnTo>
                  <a:pt x="192385" y="43805"/>
                </a:lnTo>
                <a:lnTo>
                  <a:pt x="220666" y="72878"/>
                </a:lnTo>
                <a:lnTo>
                  <a:pt x="237293" y="116917"/>
                </a:lnTo>
                <a:lnTo>
                  <a:pt x="238336" y="130879"/>
                </a:lnTo>
                <a:lnTo>
                  <a:pt x="237546" y="144907"/>
                </a:lnTo>
                <a:lnTo>
                  <a:pt x="237266" y="146951"/>
                </a:lnTo>
                <a:lnTo>
                  <a:pt x="236911" y="148983"/>
                </a:lnTo>
                <a:lnTo>
                  <a:pt x="236771" y="150050"/>
                </a:lnTo>
                <a:lnTo>
                  <a:pt x="236593" y="150596"/>
                </a:lnTo>
                <a:lnTo>
                  <a:pt x="236441" y="151168"/>
                </a:lnTo>
                <a:lnTo>
                  <a:pt x="235082" y="158965"/>
                </a:lnTo>
                <a:lnTo>
                  <a:pt x="232885" y="166370"/>
                </a:lnTo>
                <a:lnTo>
                  <a:pt x="218528" y="193954"/>
                </a:lnTo>
                <a:lnTo>
                  <a:pt x="210114" y="208950"/>
                </a:lnTo>
                <a:lnTo>
                  <a:pt x="201163" y="226606"/>
                </a:lnTo>
                <a:lnTo>
                  <a:pt x="192731" y="244223"/>
                </a:lnTo>
                <a:lnTo>
                  <a:pt x="185819" y="259207"/>
                </a:lnTo>
                <a:lnTo>
                  <a:pt x="185133" y="260743"/>
                </a:lnTo>
                <a:lnTo>
                  <a:pt x="183888" y="262026"/>
                </a:lnTo>
                <a:lnTo>
                  <a:pt x="144632" y="281559"/>
                </a:lnTo>
                <a:lnTo>
                  <a:pt x="141635" y="283006"/>
                </a:lnTo>
                <a:lnTo>
                  <a:pt x="197147" y="283006"/>
                </a:lnTo>
                <a:lnTo>
                  <a:pt x="200068" y="281546"/>
                </a:lnTo>
                <a:lnTo>
                  <a:pt x="205415" y="275945"/>
                </a:lnTo>
                <a:lnTo>
                  <a:pt x="208348" y="269290"/>
                </a:lnTo>
                <a:lnTo>
                  <a:pt x="215001" y="254853"/>
                </a:lnTo>
                <a:lnTo>
                  <a:pt x="223063" y="237963"/>
                </a:lnTo>
                <a:lnTo>
                  <a:pt x="231489" y="221249"/>
                </a:lnTo>
                <a:lnTo>
                  <a:pt x="239235" y="207340"/>
                </a:lnTo>
                <a:lnTo>
                  <a:pt x="243718" y="200939"/>
                </a:lnTo>
                <a:lnTo>
                  <a:pt x="247740" y="193852"/>
                </a:lnTo>
                <a:lnTo>
                  <a:pt x="251262" y="186245"/>
                </a:lnTo>
                <a:lnTo>
                  <a:pt x="251706" y="185331"/>
                </a:lnTo>
                <a:lnTo>
                  <a:pt x="251998" y="184594"/>
                </a:lnTo>
                <a:lnTo>
                  <a:pt x="252468" y="183515"/>
                </a:lnTo>
                <a:lnTo>
                  <a:pt x="255196" y="176489"/>
                </a:lnTo>
                <a:lnTo>
                  <a:pt x="257416" y="169764"/>
                </a:lnTo>
                <a:lnTo>
                  <a:pt x="259172" y="163262"/>
                </a:lnTo>
                <a:lnTo>
                  <a:pt x="260431" y="157111"/>
                </a:lnTo>
                <a:lnTo>
                  <a:pt x="260622" y="156552"/>
                </a:lnTo>
                <a:lnTo>
                  <a:pt x="260787" y="155816"/>
                </a:lnTo>
                <a:lnTo>
                  <a:pt x="261701" y="150507"/>
                </a:lnTo>
                <a:lnTo>
                  <a:pt x="262031" y="148031"/>
                </a:lnTo>
                <a:lnTo>
                  <a:pt x="263015" y="130709"/>
                </a:lnTo>
                <a:lnTo>
                  <a:pt x="261739" y="113496"/>
                </a:lnTo>
                <a:lnTo>
                  <a:pt x="247401" y="69585"/>
                </a:lnTo>
                <a:lnTo>
                  <a:pt x="226281" y="40487"/>
                </a:lnTo>
                <a:lnTo>
                  <a:pt x="207785" y="2465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23529" y="7194327"/>
            <a:ext cx="247230" cy="1216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40170" y="8174821"/>
            <a:ext cx="294005" cy="160020"/>
          </a:xfrm>
          <a:custGeom>
            <a:avLst/>
            <a:gdLst/>
            <a:ahLst/>
            <a:cxnLst/>
            <a:rect l="l" t="t" r="r" b="b"/>
            <a:pathLst>
              <a:path w="294004" h="160020">
                <a:moveTo>
                  <a:pt x="13652" y="0"/>
                </a:moveTo>
                <a:lnTo>
                  <a:pt x="6235" y="2400"/>
                </a:lnTo>
                <a:lnTo>
                  <a:pt x="0" y="14516"/>
                </a:lnTo>
                <a:lnTo>
                  <a:pt x="2400" y="21958"/>
                </a:lnTo>
                <a:lnTo>
                  <a:pt x="8458" y="25069"/>
                </a:lnTo>
                <a:lnTo>
                  <a:pt x="275805" y="159537"/>
                </a:lnTo>
                <a:lnTo>
                  <a:pt x="277698" y="159956"/>
                </a:lnTo>
                <a:lnTo>
                  <a:pt x="284073" y="159956"/>
                </a:lnTo>
                <a:lnTo>
                  <a:pt x="288429" y="157467"/>
                </a:lnTo>
                <a:lnTo>
                  <a:pt x="293649" y="147066"/>
                </a:lnTo>
                <a:lnTo>
                  <a:pt x="291198" y="139649"/>
                </a:lnTo>
                <a:lnTo>
                  <a:pt x="13652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60903" y="8107163"/>
            <a:ext cx="114300" cy="59055"/>
          </a:xfrm>
          <a:custGeom>
            <a:avLst/>
            <a:gdLst/>
            <a:ahLst/>
            <a:cxnLst/>
            <a:rect l="l" t="t" r="r" b="b"/>
            <a:pathLst>
              <a:path w="114300" h="59054">
                <a:moveTo>
                  <a:pt x="11963" y="0"/>
                </a:moveTo>
                <a:lnTo>
                  <a:pt x="4826" y="3175"/>
                </a:lnTo>
                <a:lnTo>
                  <a:pt x="0" y="15925"/>
                </a:lnTo>
                <a:lnTo>
                  <a:pt x="3213" y="23050"/>
                </a:lnTo>
                <a:lnTo>
                  <a:pt x="96888" y="58508"/>
                </a:lnTo>
                <a:lnTo>
                  <a:pt x="98348" y="58762"/>
                </a:lnTo>
                <a:lnTo>
                  <a:pt x="104787" y="58762"/>
                </a:lnTo>
                <a:lnTo>
                  <a:pt x="109486" y="55714"/>
                </a:lnTo>
                <a:lnTo>
                  <a:pt x="113753" y="44386"/>
                </a:lnTo>
                <a:lnTo>
                  <a:pt x="110528" y="37261"/>
                </a:lnTo>
                <a:lnTo>
                  <a:pt x="11963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11182" y="8074975"/>
            <a:ext cx="63500" cy="87630"/>
          </a:xfrm>
          <a:custGeom>
            <a:avLst/>
            <a:gdLst/>
            <a:ahLst/>
            <a:cxnLst/>
            <a:rect l="l" t="t" r="r" b="b"/>
            <a:pathLst>
              <a:path w="63500" h="87629">
                <a:moveTo>
                  <a:pt x="49631" y="0"/>
                </a:moveTo>
                <a:lnTo>
                  <a:pt x="42075" y="2006"/>
                </a:lnTo>
                <a:lnTo>
                  <a:pt x="0" y="74599"/>
                </a:lnTo>
                <a:lnTo>
                  <a:pt x="2006" y="82156"/>
                </a:lnTo>
                <a:lnTo>
                  <a:pt x="9855" y="86702"/>
                </a:lnTo>
                <a:lnTo>
                  <a:pt x="11976" y="87236"/>
                </a:lnTo>
                <a:lnTo>
                  <a:pt x="18338" y="87236"/>
                </a:lnTo>
                <a:lnTo>
                  <a:pt x="22491" y="85026"/>
                </a:lnTo>
                <a:lnTo>
                  <a:pt x="63423" y="14389"/>
                </a:lnTo>
                <a:lnTo>
                  <a:pt x="61417" y="6832"/>
                </a:lnTo>
                <a:lnTo>
                  <a:pt x="49631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48708" y="7627462"/>
            <a:ext cx="219710" cy="574040"/>
          </a:xfrm>
          <a:custGeom>
            <a:avLst/>
            <a:gdLst/>
            <a:ahLst/>
            <a:cxnLst/>
            <a:rect l="l" t="t" r="r" b="b"/>
            <a:pathLst>
              <a:path w="219710" h="574040">
                <a:moveTo>
                  <a:pt x="16281" y="0"/>
                </a:moveTo>
                <a:lnTo>
                  <a:pt x="3390" y="4483"/>
                </a:lnTo>
                <a:lnTo>
                  <a:pt x="0" y="11531"/>
                </a:lnTo>
                <a:lnTo>
                  <a:pt x="195694" y="570623"/>
                </a:lnTo>
                <a:lnTo>
                  <a:pt x="200469" y="573798"/>
                </a:lnTo>
                <a:lnTo>
                  <a:pt x="206908" y="573798"/>
                </a:lnTo>
                <a:lnTo>
                  <a:pt x="208292" y="573570"/>
                </a:lnTo>
                <a:lnTo>
                  <a:pt x="216077" y="570852"/>
                </a:lnTo>
                <a:lnTo>
                  <a:pt x="219468" y="563803"/>
                </a:lnTo>
                <a:lnTo>
                  <a:pt x="23304" y="3378"/>
                </a:lnTo>
                <a:lnTo>
                  <a:pt x="16281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26924" y="2823464"/>
            <a:ext cx="222981" cy="2078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89356" y="2501122"/>
            <a:ext cx="313690" cy="464820"/>
          </a:xfrm>
          <a:custGeom>
            <a:avLst/>
            <a:gdLst/>
            <a:ahLst/>
            <a:cxnLst/>
            <a:rect l="l" t="t" r="r" b="b"/>
            <a:pathLst>
              <a:path w="313689" h="464819">
                <a:moveTo>
                  <a:pt x="300659" y="0"/>
                </a:moveTo>
                <a:lnTo>
                  <a:pt x="200736" y="42214"/>
                </a:lnTo>
                <a:lnTo>
                  <a:pt x="199301" y="43256"/>
                </a:lnTo>
                <a:lnTo>
                  <a:pt x="149212" y="101180"/>
                </a:lnTo>
                <a:lnTo>
                  <a:pt x="101142" y="132080"/>
                </a:lnTo>
                <a:lnTo>
                  <a:pt x="99542" y="134061"/>
                </a:lnTo>
                <a:lnTo>
                  <a:pt x="74879" y="200266"/>
                </a:lnTo>
                <a:lnTo>
                  <a:pt x="584" y="323024"/>
                </a:lnTo>
                <a:lnTo>
                  <a:pt x="2273" y="393268"/>
                </a:lnTo>
                <a:lnTo>
                  <a:pt x="143522" y="464337"/>
                </a:lnTo>
                <a:lnTo>
                  <a:pt x="145237" y="464705"/>
                </a:lnTo>
                <a:lnTo>
                  <a:pt x="151168" y="464705"/>
                </a:lnTo>
                <a:lnTo>
                  <a:pt x="155270" y="462330"/>
                </a:lnTo>
                <a:lnTo>
                  <a:pt x="160007" y="452526"/>
                </a:lnTo>
                <a:lnTo>
                  <a:pt x="157632" y="445655"/>
                </a:lnTo>
                <a:lnTo>
                  <a:pt x="24841" y="381317"/>
                </a:lnTo>
                <a:lnTo>
                  <a:pt x="23126" y="330085"/>
                </a:lnTo>
                <a:lnTo>
                  <a:pt x="95440" y="210616"/>
                </a:lnTo>
                <a:lnTo>
                  <a:pt x="95758" y="209969"/>
                </a:lnTo>
                <a:lnTo>
                  <a:pt x="118859" y="147980"/>
                </a:lnTo>
                <a:lnTo>
                  <a:pt x="163944" y="119011"/>
                </a:lnTo>
                <a:lnTo>
                  <a:pt x="164769" y="118287"/>
                </a:lnTo>
                <a:lnTo>
                  <a:pt x="213766" y="61633"/>
                </a:lnTo>
                <a:lnTo>
                  <a:pt x="290106" y="29375"/>
                </a:lnTo>
                <a:lnTo>
                  <a:pt x="313067" y="29375"/>
                </a:lnTo>
                <a:lnTo>
                  <a:pt x="313067" y="8216"/>
                </a:lnTo>
                <a:lnTo>
                  <a:pt x="311137" y="4622"/>
                </a:lnTo>
                <a:lnTo>
                  <a:pt x="304723" y="368"/>
                </a:lnTo>
                <a:lnTo>
                  <a:pt x="300659" y="0"/>
                </a:lnTo>
                <a:close/>
              </a:path>
              <a:path w="313689" h="464819">
                <a:moveTo>
                  <a:pt x="313067" y="29375"/>
                </a:moveTo>
                <a:lnTo>
                  <a:pt x="290106" y="29375"/>
                </a:lnTo>
                <a:lnTo>
                  <a:pt x="290106" y="31927"/>
                </a:lnTo>
                <a:lnTo>
                  <a:pt x="264452" y="52082"/>
                </a:lnTo>
                <a:lnTo>
                  <a:pt x="263588" y="59296"/>
                </a:lnTo>
                <a:lnTo>
                  <a:pt x="271411" y="69265"/>
                </a:lnTo>
                <a:lnTo>
                  <a:pt x="278625" y="70129"/>
                </a:lnTo>
                <a:lnTo>
                  <a:pt x="311442" y="44361"/>
                </a:lnTo>
                <a:lnTo>
                  <a:pt x="313067" y="41033"/>
                </a:lnTo>
                <a:lnTo>
                  <a:pt x="313067" y="29375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67651" y="2546184"/>
            <a:ext cx="253365" cy="393065"/>
          </a:xfrm>
          <a:custGeom>
            <a:avLst/>
            <a:gdLst/>
            <a:ahLst/>
            <a:cxnLst/>
            <a:rect l="l" t="t" r="r" b="b"/>
            <a:pathLst>
              <a:path w="253364" h="393064">
                <a:moveTo>
                  <a:pt x="214719" y="32258"/>
                </a:moveTo>
                <a:lnTo>
                  <a:pt x="191147" y="32258"/>
                </a:lnTo>
                <a:lnTo>
                  <a:pt x="193573" y="42710"/>
                </a:lnTo>
                <a:lnTo>
                  <a:pt x="138607" y="84264"/>
                </a:lnTo>
                <a:lnTo>
                  <a:pt x="94716" y="89166"/>
                </a:lnTo>
                <a:lnTo>
                  <a:pt x="59905" y="118338"/>
                </a:lnTo>
                <a:lnTo>
                  <a:pt x="38671" y="215188"/>
                </a:lnTo>
                <a:lnTo>
                  <a:pt x="0" y="301320"/>
                </a:lnTo>
                <a:lnTo>
                  <a:pt x="50" y="304863"/>
                </a:lnTo>
                <a:lnTo>
                  <a:pt x="2984" y="310959"/>
                </a:lnTo>
                <a:lnTo>
                  <a:pt x="5715" y="313207"/>
                </a:lnTo>
                <a:lnTo>
                  <a:pt x="105244" y="338912"/>
                </a:lnTo>
                <a:lnTo>
                  <a:pt x="237210" y="392557"/>
                </a:lnTo>
                <a:lnTo>
                  <a:pt x="238683" y="392823"/>
                </a:lnTo>
                <a:lnTo>
                  <a:pt x="244652" y="392823"/>
                </a:lnTo>
                <a:lnTo>
                  <a:pt x="248945" y="390131"/>
                </a:lnTo>
                <a:lnTo>
                  <a:pt x="253136" y="379793"/>
                </a:lnTo>
                <a:lnTo>
                  <a:pt x="250317" y="373100"/>
                </a:lnTo>
                <a:lnTo>
                  <a:pt x="112712" y="317169"/>
                </a:lnTo>
                <a:lnTo>
                  <a:pt x="112229" y="317017"/>
                </a:lnTo>
                <a:lnTo>
                  <a:pt x="27901" y="295224"/>
                </a:lnTo>
                <a:lnTo>
                  <a:pt x="60452" y="222707"/>
                </a:lnTo>
                <a:lnTo>
                  <a:pt x="60706" y="221919"/>
                </a:lnTo>
                <a:lnTo>
                  <a:pt x="79743" y="131521"/>
                </a:lnTo>
                <a:lnTo>
                  <a:pt x="103098" y="111328"/>
                </a:lnTo>
                <a:lnTo>
                  <a:pt x="146342" y="106502"/>
                </a:lnTo>
                <a:lnTo>
                  <a:pt x="148297" y="105727"/>
                </a:lnTo>
                <a:lnTo>
                  <a:pt x="149936" y="104470"/>
                </a:lnTo>
                <a:lnTo>
                  <a:pt x="216992" y="53784"/>
                </a:lnTo>
                <a:lnTo>
                  <a:pt x="218668" y="49174"/>
                </a:lnTo>
                <a:lnTo>
                  <a:pt x="214719" y="32258"/>
                </a:lnTo>
                <a:close/>
              </a:path>
              <a:path w="253364" h="393064">
                <a:moveTo>
                  <a:pt x="198335" y="0"/>
                </a:moveTo>
                <a:lnTo>
                  <a:pt x="194233" y="673"/>
                </a:lnTo>
                <a:lnTo>
                  <a:pt x="137604" y="45085"/>
                </a:lnTo>
                <a:lnTo>
                  <a:pt x="136740" y="52298"/>
                </a:lnTo>
                <a:lnTo>
                  <a:pt x="144576" y="62280"/>
                </a:lnTo>
                <a:lnTo>
                  <a:pt x="151777" y="63157"/>
                </a:lnTo>
                <a:lnTo>
                  <a:pt x="191147" y="32258"/>
                </a:lnTo>
                <a:lnTo>
                  <a:pt x="214719" y="32258"/>
                </a:lnTo>
                <a:lnTo>
                  <a:pt x="208521" y="5702"/>
                </a:lnTo>
                <a:lnTo>
                  <a:pt x="205740" y="2590"/>
                </a:lnTo>
                <a:lnTo>
                  <a:pt x="198335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91180" y="2915867"/>
            <a:ext cx="756920" cy="353060"/>
          </a:xfrm>
          <a:custGeom>
            <a:avLst/>
            <a:gdLst/>
            <a:ahLst/>
            <a:cxnLst/>
            <a:rect l="l" t="t" r="r" b="b"/>
            <a:pathLst>
              <a:path w="756919" h="353060">
                <a:moveTo>
                  <a:pt x="717142" y="327901"/>
                </a:moveTo>
                <a:lnTo>
                  <a:pt x="674624" y="327901"/>
                </a:lnTo>
                <a:lnTo>
                  <a:pt x="712508" y="352196"/>
                </a:lnTo>
                <a:lnTo>
                  <a:pt x="714654" y="352818"/>
                </a:lnTo>
                <a:lnTo>
                  <a:pt x="718083" y="352818"/>
                </a:lnTo>
                <a:lnTo>
                  <a:pt x="719340" y="352602"/>
                </a:lnTo>
                <a:lnTo>
                  <a:pt x="751827" y="341426"/>
                </a:lnTo>
                <a:lnTo>
                  <a:pt x="754621" y="338391"/>
                </a:lnTo>
                <a:lnTo>
                  <a:pt x="756500" y="330860"/>
                </a:lnTo>
                <a:lnTo>
                  <a:pt x="755937" y="328676"/>
                </a:lnTo>
                <a:lnTo>
                  <a:pt x="718350" y="328676"/>
                </a:lnTo>
                <a:lnTo>
                  <a:pt x="717142" y="327901"/>
                </a:lnTo>
                <a:close/>
              </a:path>
              <a:path w="756919" h="353060">
                <a:moveTo>
                  <a:pt x="118160" y="0"/>
                </a:moveTo>
                <a:lnTo>
                  <a:pt x="7645" y="9016"/>
                </a:lnTo>
                <a:lnTo>
                  <a:pt x="4571" y="10769"/>
                </a:lnTo>
                <a:lnTo>
                  <a:pt x="634" y="16294"/>
                </a:lnTo>
                <a:lnTo>
                  <a:pt x="0" y="19773"/>
                </a:lnTo>
                <a:lnTo>
                  <a:pt x="23698" y="111569"/>
                </a:lnTo>
                <a:lnTo>
                  <a:pt x="27241" y="114858"/>
                </a:lnTo>
                <a:lnTo>
                  <a:pt x="85534" y="125298"/>
                </a:lnTo>
                <a:lnTo>
                  <a:pt x="295224" y="217271"/>
                </a:lnTo>
                <a:lnTo>
                  <a:pt x="374142" y="257327"/>
                </a:lnTo>
                <a:lnTo>
                  <a:pt x="375437" y="257721"/>
                </a:lnTo>
                <a:lnTo>
                  <a:pt x="537845" y="277215"/>
                </a:lnTo>
                <a:lnTo>
                  <a:pt x="582917" y="317360"/>
                </a:lnTo>
                <a:lnTo>
                  <a:pt x="584403" y="318198"/>
                </a:lnTo>
                <a:lnTo>
                  <a:pt x="650316" y="337654"/>
                </a:lnTo>
                <a:lnTo>
                  <a:pt x="653122" y="337464"/>
                </a:lnTo>
                <a:lnTo>
                  <a:pt x="674624" y="327901"/>
                </a:lnTo>
                <a:lnTo>
                  <a:pt x="717142" y="327901"/>
                </a:lnTo>
                <a:lnTo>
                  <a:pt x="694948" y="313664"/>
                </a:lnTo>
                <a:lnTo>
                  <a:pt x="650151" y="313664"/>
                </a:lnTo>
                <a:lnTo>
                  <a:pt x="594995" y="297383"/>
                </a:lnTo>
                <a:lnTo>
                  <a:pt x="548665" y="256120"/>
                </a:lnTo>
                <a:lnTo>
                  <a:pt x="546481" y="255142"/>
                </a:lnTo>
                <a:lnTo>
                  <a:pt x="381533" y="235330"/>
                </a:lnTo>
                <a:lnTo>
                  <a:pt x="305028" y="196519"/>
                </a:lnTo>
                <a:lnTo>
                  <a:pt x="92684" y="103365"/>
                </a:lnTo>
                <a:lnTo>
                  <a:pt x="91808" y="103111"/>
                </a:lnTo>
                <a:lnTo>
                  <a:pt x="42951" y="94360"/>
                </a:lnTo>
                <a:lnTo>
                  <a:pt x="26492" y="30505"/>
                </a:lnTo>
                <a:lnTo>
                  <a:pt x="113665" y="23418"/>
                </a:lnTo>
                <a:lnTo>
                  <a:pt x="156282" y="23418"/>
                </a:lnTo>
                <a:lnTo>
                  <a:pt x="120662" y="647"/>
                </a:lnTo>
                <a:lnTo>
                  <a:pt x="118160" y="0"/>
                </a:lnTo>
                <a:close/>
              </a:path>
              <a:path w="756919" h="353060">
                <a:moveTo>
                  <a:pt x="156282" y="23418"/>
                </a:moveTo>
                <a:lnTo>
                  <a:pt x="113665" y="23418"/>
                </a:lnTo>
                <a:lnTo>
                  <a:pt x="330974" y="162331"/>
                </a:lnTo>
                <a:lnTo>
                  <a:pt x="332409" y="162890"/>
                </a:lnTo>
                <a:lnTo>
                  <a:pt x="447217" y="182498"/>
                </a:lnTo>
                <a:lnTo>
                  <a:pt x="535254" y="229387"/>
                </a:lnTo>
                <a:lnTo>
                  <a:pt x="535990" y="229679"/>
                </a:lnTo>
                <a:lnTo>
                  <a:pt x="669963" y="268566"/>
                </a:lnTo>
                <a:lnTo>
                  <a:pt x="724001" y="326720"/>
                </a:lnTo>
                <a:lnTo>
                  <a:pt x="718350" y="328676"/>
                </a:lnTo>
                <a:lnTo>
                  <a:pt x="755937" y="328676"/>
                </a:lnTo>
                <a:lnTo>
                  <a:pt x="755472" y="326872"/>
                </a:lnTo>
                <a:lnTo>
                  <a:pt x="683196" y="249097"/>
                </a:lnTo>
                <a:lnTo>
                  <a:pt x="681393" y="247980"/>
                </a:lnTo>
                <a:lnTo>
                  <a:pt x="544296" y="208191"/>
                </a:lnTo>
                <a:lnTo>
                  <a:pt x="455282" y="160794"/>
                </a:lnTo>
                <a:lnTo>
                  <a:pt x="454113" y="160401"/>
                </a:lnTo>
                <a:lnTo>
                  <a:pt x="340080" y="140919"/>
                </a:lnTo>
                <a:lnTo>
                  <a:pt x="156282" y="23418"/>
                </a:lnTo>
                <a:close/>
              </a:path>
              <a:path w="756919" h="353060">
                <a:moveTo>
                  <a:pt x="624497" y="269265"/>
                </a:moveTo>
                <a:lnTo>
                  <a:pt x="618617" y="269265"/>
                </a:lnTo>
                <a:lnTo>
                  <a:pt x="614946" y="271106"/>
                </a:lnTo>
                <a:lnTo>
                  <a:pt x="609307" y="279780"/>
                </a:lnTo>
                <a:lnTo>
                  <a:pt x="610768" y="286842"/>
                </a:lnTo>
                <a:lnTo>
                  <a:pt x="650913" y="313334"/>
                </a:lnTo>
                <a:lnTo>
                  <a:pt x="650151" y="313664"/>
                </a:lnTo>
                <a:lnTo>
                  <a:pt x="694948" y="313664"/>
                </a:lnTo>
                <a:lnTo>
                  <a:pt x="626643" y="269849"/>
                </a:lnTo>
                <a:lnTo>
                  <a:pt x="624497" y="269265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08312" y="2901263"/>
            <a:ext cx="508000" cy="109220"/>
          </a:xfrm>
          <a:custGeom>
            <a:avLst/>
            <a:gdLst/>
            <a:ahLst/>
            <a:cxnLst/>
            <a:rect l="l" t="t" r="r" b="b"/>
            <a:pathLst>
              <a:path w="508000" h="109219">
                <a:moveTo>
                  <a:pt x="239128" y="0"/>
                </a:moveTo>
                <a:lnTo>
                  <a:pt x="110236" y="0"/>
                </a:lnTo>
                <a:lnTo>
                  <a:pt x="107594" y="990"/>
                </a:lnTo>
                <a:lnTo>
                  <a:pt x="571" y="92633"/>
                </a:lnTo>
                <a:lnTo>
                  <a:pt x="0" y="99885"/>
                </a:lnTo>
                <a:lnTo>
                  <a:pt x="6400" y="107353"/>
                </a:lnTo>
                <a:lnTo>
                  <a:pt x="9613" y="108712"/>
                </a:lnTo>
                <a:lnTo>
                  <a:pt x="15494" y="108712"/>
                </a:lnTo>
                <a:lnTo>
                  <a:pt x="18148" y="107810"/>
                </a:lnTo>
                <a:lnTo>
                  <a:pt x="117221" y="22961"/>
                </a:lnTo>
                <a:lnTo>
                  <a:pt x="281757" y="22961"/>
                </a:lnTo>
                <a:lnTo>
                  <a:pt x="241033" y="495"/>
                </a:lnTo>
                <a:lnTo>
                  <a:pt x="239128" y="0"/>
                </a:lnTo>
                <a:close/>
              </a:path>
              <a:path w="508000" h="109219">
                <a:moveTo>
                  <a:pt x="281757" y="22961"/>
                </a:moveTo>
                <a:lnTo>
                  <a:pt x="234238" y="22961"/>
                </a:lnTo>
                <a:lnTo>
                  <a:pt x="348018" y="85712"/>
                </a:lnTo>
                <a:lnTo>
                  <a:pt x="351091" y="86080"/>
                </a:lnTo>
                <a:lnTo>
                  <a:pt x="430136" y="64389"/>
                </a:lnTo>
                <a:lnTo>
                  <a:pt x="430860" y="64249"/>
                </a:lnTo>
                <a:lnTo>
                  <a:pt x="439323" y="61925"/>
                </a:lnTo>
                <a:lnTo>
                  <a:pt x="352386" y="61925"/>
                </a:lnTo>
                <a:lnTo>
                  <a:pt x="281757" y="22961"/>
                </a:lnTo>
                <a:close/>
              </a:path>
              <a:path w="508000" h="109219">
                <a:moveTo>
                  <a:pt x="497916" y="22047"/>
                </a:moveTo>
                <a:lnTo>
                  <a:pt x="426008" y="41783"/>
                </a:lnTo>
                <a:lnTo>
                  <a:pt x="425284" y="41922"/>
                </a:lnTo>
                <a:lnTo>
                  <a:pt x="352386" y="61925"/>
                </a:lnTo>
                <a:lnTo>
                  <a:pt x="439323" y="61925"/>
                </a:lnTo>
                <a:lnTo>
                  <a:pt x="503974" y="44170"/>
                </a:lnTo>
                <a:lnTo>
                  <a:pt x="507568" y="37858"/>
                </a:lnTo>
                <a:lnTo>
                  <a:pt x="504215" y="25628"/>
                </a:lnTo>
                <a:lnTo>
                  <a:pt x="497916" y="22047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59922" y="3050768"/>
            <a:ext cx="485775" cy="110489"/>
          </a:xfrm>
          <a:custGeom>
            <a:avLst/>
            <a:gdLst/>
            <a:ahLst/>
            <a:cxnLst/>
            <a:rect l="l" t="t" r="r" b="b"/>
            <a:pathLst>
              <a:path w="485775" h="110489">
                <a:moveTo>
                  <a:pt x="256019" y="63296"/>
                </a:moveTo>
                <a:lnTo>
                  <a:pt x="5143" y="63296"/>
                </a:lnTo>
                <a:lnTo>
                  <a:pt x="0" y="68440"/>
                </a:lnTo>
                <a:lnTo>
                  <a:pt x="0" y="81114"/>
                </a:lnTo>
                <a:lnTo>
                  <a:pt x="5143" y="86258"/>
                </a:lnTo>
                <a:lnTo>
                  <a:pt x="254495" y="86258"/>
                </a:lnTo>
                <a:lnTo>
                  <a:pt x="402501" y="109893"/>
                </a:lnTo>
                <a:lnTo>
                  <a:pt x="403110" y="109943"/>
                </a:lnTo>
                <a:lnTo>
                  <a:pt x="407149" y="109943"/>
                </a:lnTo>
                <a:lnTo>
                  <a:pt x="410464" y="108381"/>
                </a:lnTo>
                <a:lnTo>
                  <a:pt x="428327" y="86080"/>
                </a:lnTo>
                <a:lnTo>
                  <a:pt x="398932" y="86080"/>
                </a:lnTo>
                <a:lnTo>
                  <a:pt x="256616" y="63347"/>
                </a:lnTo>
                <a:lnTo>
                  <a:pt x="256019" y="63296"/>
                </a:lnTo>
                <a:close/>
              </a:path>
              <a:path w="485775" h="110489">
                <a:moveTo>
                  <a:pt x="474446" y="0"/>
                </a:moveTo>
                <a:lnTo>
                  <a:pt x="467233" y="800"/>
                </a:lnTo>
                <a:lnTo>
                  <a:pt x="398932" y="86080"/>
                </a:lnTo>
                <a:lnTo>
                  <a:pt x="428327" y="86080"/>
                </a:lnTo>
                <a:lnTo>
                  <a:pt x="485152" y="15138"/>
                </a:lnTo>
                <a:lnTo>
                  <a:pt x="484352" y="7912"/>
                </a:lnTo>
                <a:lnTo>
                  <a:pt x="474446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9276" y="2795540"/>
            <a:ext cx="1189355" cy="412750"/>
          </a:xfrm>
          <a:custGeom>
            <a:avLst/>
            <a:gdLst/>
            <a:ahLst/>
            <a:cxnLst/>
            <a:rect l="l" t="t" r="r" b="b"/>
            <a:pathLst>
              <a:path w="1189355" h="412750">
                <a:moveTo>
                  <a:pt x="259784" y="0"/>
                </a:moveTo>
                <a:lnTo>
                  <a:pt x="250062" y="834"/>
                </a:lnTo>
                <a:lnTo>
                  <a:pt x="193687" y="12378"/>
                </a:lnTo>
                <a:lnTo>
                  <a:pt x="19469" y="16760"/>
                </a:lnTo>
                <a:lnTo>
                  <a:pt x="15786" y="18982"/>
                </a:lnTo>
                <a:lnTo>
                  <a:pt x="215" y="46643"/>
                </a:lnTo>
                <a:lnTo>
                  <a:pt x="0" y="50351"/>
                </a:lnTo>
                <a:lnTo>
                  <a:pt x="2743" y="56892"/>
                </a:lnTo>
                <a:lnTo>
                  <a:pt x="5549" y="59343"/>
                </a:lnTo>
                <a:lnTo>
                  <a:pt x="101879" y="85327"/>
                </a:lnTo>
                <a:lnTo>
                  <a:pt x="242950" y="142185"/>
                </a:lnTo>
                <a:lnTo>
                  <a:pt x="645998" y="411882"/>
                </a:lnTo>
                <a:lnTo>
                  <a:pt x="648207" y="412555"/>
                </a:lnTo>
                <a:lnTo>
                  <a:pt x="878039" y="412555"/>
                </a:lnTo>
                <a:lnTo>
                  <a:pt x="879309" y="412327"/>
                </a:lnTo>
                <a:lnTo>
                  <a:pt x="945008" y="389594"/>
                </a:lnTo>
                <a:lnTo>
                  <a:pt x="653922" y="389594"/>
                </a:lnTo>
                <a:lnTo>
                  <a:pt x="254076" y="122018"/>
                </a:lnTo>
                <a:lnTo>
                  <a:pt x="253377" y="121637"/>
                </a:lnTo>
                <a:lnTo>
                  <a:pt x="109397" y="63610"/>
                </a:lnTo>
                <a:lnTo>
                  <a:pt x="108965" y="63471"/>
                </a:lnTo>
                <a:lnTo>
                  <a:pt x="29197" y="41944"/>
                </a:lnTo>
                <a:lnTo>
                  <a:pt x="30606" y="39442"/>
                </a:lnTo>
                <a:lnTo>
                  <a:pt x="195973" y="35277"/>
                </a:lnTo>
                <a:lnTo>
                  <a:pt x="196634" y="35200"/>
                </a:lnTo>
                <a:lnTo>
                  <a:pt x="260642" y="22081"/>
                </a:lnTo>
                <a:lnTo>
                  <a:pt x="296883" y="22081"/>
                </a:lnTo>
                <a:lnTo>
                  <a:pt x="286461" y="10512"/>
                </a:lnTo>
                <a:lnTo>
                  <a:pt x="278404" y="4945"/>
                </a:lnTo>
                <a:lnTo>
                  <a:pt x="269371" y="1406"/>
                </a:lnTo>
                <a:lnTo>
                  <a:pt x="259784" y="0"/>
                </a:lnTo>
                <a:close/>
              </a:path>
              <a:path w="1189355" h="412750">
                <a:moveTo>
                  <a:pt x="1109357" y="187321"/>
                </a:moveTo>
                <a:lnTo>
                  <a:pt x="1045082" y="187321"/>
                </a:lnTo>
                <a:lnTo>
                  <a:pt x="1075308" y="195982"/>
                </a:lnTo>
                <a:lnTo>
                  <a:pt x="1164082" y="240280"/>
                </a:lnTo>
                <a:lnTo>
                  <a:pt x="1154938" y="288502"/>
                </a:lnTo>
                <a:lnTo>
                  <a:pt x="1078115" y="319249"/>
                </a:lnTo>
                <a:lnTo>
                  <a:pt x="874839" y="389594"/>
                </a:lnTo>
                <a:lnTo>
                  <a:pt x="945008" y="389594"/>
                </a:lnTo>
                <a:lnTo>
                  <a:pt x="1085875" y="340851"/>
                </a:lnTo>
                <a:lnTo>
                  <a:pt x="1172933" y="306015"/>
                </a:lnTo>
                <a:lnTo>
                  <a:pt x="1175588" y="302815"/>
                </a:lnTo>
                <a:lnTo>
                  <a:pt x="1189215" y="230984"/>
                </a:lnTo>
                <a:lnTo>
                  <a:pt x="1186700" y="225916"/>
                </a:lnTo>
                <a:lnTo>
                  <a:pt x="1109357" y="187321"/>
                </a:lnTo>
                <a:close/>
              </a:path>
              <a:path w="1189355" h="412750">
                <a:moveTo>
                  <a:pt x="296883" y="22081"/>
                </a:moveTo>
                <a:lnTo>
                  <a:pt x="260642" y="22081"/>
                </a:lnTo>
                <a:lnTo>
                  <a:pt x="266712" y="23707"/>
                </a:lnTo>
                <a:lnTo>
                  <a:pt x="271322" y="27758"/>
                </a:lnTo>
                <a:lnTo>
                  <a:pt x="278376" y="35585"/>
                </a:lnTo>
                <a:lnTo>
                  <a:pt x="283362" y="44724"/>
                </a:lnTo>
                <a:lnTo>
                  <a:pt x="286110" y="54745"/>
                </a:lnTo>
                <a:lnTo>
                  <a:pt x="286448" y="65223"/>
                </a:lnTo>
                <a:lnTo>
                  <a:pt x="283159" y="103552"/>
                </a:lnTo>
                <a:lnTo>
                  <a:pt x="286219" y="108365"/>
                </a:lnTo>
                <a:lnTo>
                  <a:pt x="442810" y="166150"/>
                </a:lnTo>
                <a:lnTo>
                  <a:pt x="578091" y="203767"/>
                </a:lnTo>
                <a:lnTo>
                  <a:pt x="665949" y="308034"/>
                </a:lnTo>
                <a:lnTo>
                  <a:pt x="671271" y="309355"/>
                </a:lnTo>
                <a:lnTo>
                  <a:pt x="734612" y="282990"/>
                </a:lnTo>
                <a:lnTo>
                  <a:pt x="674865" y="282990"/>
                </a:lnTo>
                <a:lnTo>
                  <a:pt x="591870" y="184489"/>
                </a:lnTo>
                <a:lnTo>
                  <a:pt x="589889" y="183219"/>
                </a:lnTo>
                <a:lnTo>
                  <a:pt x="449859" y="144319"/>
                </a:lnTo>
                <a:lnTo>
                  <a:pt x="307212" y="91652"/>
                </a:lnTo>
                <a:lnTo>
                  <a:pt x="309308" y="67217"/>
                </a:lnTo>
                <a:lnTo>
                  <a:pt x="308801" y="51342"/>
                </a:lnTo>
                <a:lnTo>
                  <a:pt x="304652" y="36169"/>
                </a:lnTo>
                <a:lnTo>
                  <a:pt x="297119" y="22344"/>
                </a:lnTo>
                <a:lnTo>
                  <a:pt x="296883" y="22081"/>
                </a:lnTo>
                <a:close/>
              </a:path>
              <a:path w="1189355" h="412750">
                <a:moveTo>
                  <a:pt x="1044562" y="163839"/>
                </a:moveTo>
                <a:lnTo>
                  <a:pt x="844600" y="212403"/>
                </a:lnTo>
                <a:lnTo>
                  <a:pt x="844029" y="212581"/>
                </a:lnTo>
                <a:lnTo>
                  <a:pt x="674865" y="282990"/>
                </a:lnTo>
                <a:lnTo>
                  <a:pt x="734612" y="282990"/>
                </a:lnTo>
                <a:lnTo>
                  <a:pt x="851471" y="234349"/>
                </a:lnTo>
                <a:lnTo>
                  <a:pt x="1045082" y="187321"/>
                </a:lnTo>
                <a:lnTo>
                  <a:pt x="1109357" y="187321"/>
                </a:lnTo>
                <a:lnTo>
                  <a:pt x="1083983" y="174659"/>
                </a:lnTo>
                <a:lnTo>
                  <a:pt x="1083322" y="174405"/>
                </a:lnTo>
                <a:lnTo>
                  <a:pt x="1046568" y="163864"/>
                </a:lnTo>
                <a:lnTo>
                  <a:pt x="1044562" y="163839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5263" y="3113638"/>
            <a:ext cx="669925" cy="286385"/>
          </a:xfrm>
          <a:custGeom>
            <a:avLst/>
            <a:gdLst/>
            <a:ahLst/>
            <a:cxnLst/>
            <a:rect l="l" t="t" r="r" b="b"/>
            <a:pathLst>
              <a:path w="669925" h="286385">
                <a:moveTo>
                  <a:pt x="173062" y="62699"/>
                </a:moveTo>
                <a:lnTo>
                  <a:pt x="138988" y="80721"/>
                </a:lnTo>
                <a:lnTo>
                  <a:pt x="111645" y="119062"/>
                </a:lnTo>
                <a:lnTo>
                  <a:pt x="35128" y="204520"/>
                </a:lnTo>
                <a:lnTo>
                  <a:pt x="2108" y="238785"/>
                </a:lnTo>
                <a:lnTo>
                  <a:pt x="965" y="241515"/>
                </a:lnTo>
                <a:lnTo>
                  <a:pt x="0" y="278460"/>
                </a:lnTo>
                <a:lnTo>
                  <a:pt x="1917" y="282155"/>
                </a:lnTo>
                <a:lnTo>
                  <a:pt x="7099" y="285648"/>
                </a:lnTo>
                <a:lnTo>
                  <a:pt x="9334" y="286308"/>
                </a:lnTo>
                <a:lnTo>
                  <a:pt x="13144" y="286308"/>
                </a:lnTo>
                <a:lnTo>
                  <a:pt x="14706" y="285991"/>
                </a:lnTo>
                <a:lnTo>
                  <a:pt x="39268" y="275234"/>
                </a:lnTo>
                <a:lnTo>
                  <a:pt x="76105" y="257086"/>
                </a:lnTo>
                <a:lnTo>
                  <a:pt x="23520" y="257086"/>
                </a:lnTo>
                <a:lnTo>
                  <a:pt x="23723" y="249427"/>
                </a:lnTo>
                <a:lnTo>
                  <a:pt x="51943" y="220141"/>
                </a:lnTo>
                <a:lnTo>
                  <a:pt x="129171" y="133896"/>
                </a:lnTo>
                <a:lnTo>
                  <a:pt x="129717" y="133248"/>
                </a:lnTo>
                <a:lnTo>
                  <a:pt x="161378" y="88823"/>
                </a:lnTo>
                <a:lnTo>
                  <a:pt x="167157" y="85763"/>
                </a:lnTo>
                <a:lnTo>
                  <a:pt x="173570" y="85636"/>
                </a:lnTo>
                <a:lnTo>
                  <a:pt x="206485" y="85636"/>
                </a:lnTo>
                <a:lnTo>
                  <a:pt x="203034" y="79641"/>
                </a:lnTo>
                <a:lnTo>
                  <a:pt x="197540" y="72388"/>
                </a:lnTo>
                <a:lnTo>
                  <a:pt x="190487" y="66955"/>
                </a:lnTo>
                <a:lnTo>
                  <a:pt x="182214" y="63630"/>
                </a:lnTo>
                <a:lnTo>
                  <a:pt x="173062" y="62699"/>
                </a:lnTo>
                <a:close/>
              </a:path>
              <a:path w="669925" h="286385">
                <a:moveTo>
                  <a:pt x="658329" y="64642"/>
                </a:moveTo>
                <a:lnTo>
                  <a:pt x="650089" y="67671"/>
                </a:lnTo>
                <a:lnTo>
                  <a:pt x="506056" y="120916"/>
                </a:lnTo>
                <a:lnTo>
                  <a:pt x="295694" y="160362"/>
                </a:lnTo>
                <a:lnTo>
                  <a:pt x="137248" y="201460"/>
                </a:lnTo>
                <a:lnTo>
                  <a:pt x="136512" y="201739"/>
                </a:lnTo>
                <a:lnTo>
                  <a:pt x="29591" y="254419"/>
                </a:lnTo>
                <a:lnTo>
                  <a:pt x="23520" y="257086"/>
                </a:lnTo>
                <a:lnTo>
                  <a:pt x="76105" y="257086"/>
                </a:lnTo>
                <a:lnTo>
                  <a:pt x="144907" y="223189"/>
                </a:lnTo>
                <a:lnTo>
                  <a:pt x="300697" y="182740"/>
                </a:lnTo>
                <a:lnTo>
                  <a:pt x="511873" y="143167"/>
                </a:lnTo>
                <a:lnTo>
                  <a:pt x="512495" y="143001"/>
                </a:lnTo>
                <a:lnTo>
                  <a:pt x="666267" y="86156"/>
                </a:lnTo>
                <a:lnTo>
                  <a:pt x="669315" y="79552"/>
                </a:lnTo>
                <a:lnTo>
                  <a:pt x="664921" y="67665"/>
                </a:lnTo>
                <a:lnTo>
                  <a:pt x="658329" y="64642"/>
                </a:lnTo>
                <a:close/>
              </a:path>
              <a:path w="669925" h="286385">
                <a:moveTo>
                  <a:pt x="206485" y="85636"/>
                </a:moveTo>
                <a:lnTo>
                  <a:pt x="173570" y="85636"/>
                </a:lnTo>
                <a:lnTo>
                  <a:pt x="177444" y="85674"/>
                </a:lnTo>
                <a:lnTo>
                  <a:pt x="181178" y="87642"/>
                </a:lnTo>
                <a:lnTo>
                  <a:pt x="183108" y="91046"/>
                </a:lnTo>
                <a:lnTo>
                  <a:pt x="210985" y="139471"/>
                </a:lnTo>
                <a:lnTo>
                  <a:pt x="217246" y="141541"/>
                </a:lnTo>
                <a:lnTo>
                  <a:pt x="280257" y="114058"/>
                </a:lnTo>
                <a:lnTo>
                  <a:pt x="222846" y="114058"/>
                </a:lnTo>
                <a:lnTo>
                  <a:pt x="206485" y="85636"/>
                </a:lnTo>
                <a:close/>
              </a:path>
              <a:path w="669925" h="286385">
                <a:moveTo>
                  <a:pt x="563714" y="0"/>
                </a:moveTo>
                <a:lnTo>
                  <a:pt x="411302" y="15633"/>
                </a:lnTo>
                <a:lnTo>
                  <a:pt x="409752" y="16141"/>
                </a:lnTo>
                <a:lnTo>
                  <a:pt x="292722" y="83578"/>
                </a:lnTo>
                <a:lnTo>
                  <a:pt x="222846" y="114058"/>
                </a:lnTo>
                <a:lnTo>
                  <a:pt x="280257" y="114058"/>
                </a:lnTo>
                <a:lnTo>
                  <a:pt x="302882" y="104190"/>
                </a:lnTo>
                <a:lnTo>
                  <a:pt x="303250" y="104000"/>
                </a:lnTo>
                <a:lnTo>
                  <a:pt x="417690" y="38061"/>
                </a:lnTo>
                <a:lnTo>
                  <a:pt x="566039" y="22872"/>
                </a:lnTo>
                <a:lnTo>
                  <a:pt x="570623" y="17233"/>
                </a:lnTo>
                <a:lnTo>
                  <a:pt x="569328" y="4635"/>
                </a:lnTo>
                <a:lnTo>
                  <a:pt x="563714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46132" y="2962382"/>
            <a:ext cx="264795" cy="156210"/>
          </a:xfrm>
          <a:custGeom>
            <a:avLst/>
            <a:gdLst/>
            <a:ahLst/>
            <a:cxnLst/>
            <a:rect l="l" t="t" r="r" b="b"/>
            <a:pathLst>
              <a:path w="264794" h="156210">
                <a:moveTo>
                  <a:pt x="13106" y="0"/>
                </a:moveTo>
                <a:lnTo>
                  <a:pt x="6121" y="2032"/>
                </a:lnTo>
                <a:lnTo>
                  <a:pt x="0" y="13131"/>
                </a:lnTo>
                <a:lnTo>
                  <a:pt x="2019" y="20104"/>
                </a:lnTo>
                <a:lnTo>
                  <a:pt x="247484" y="155295"/>
                </a:lnTo>
                <a:lnTo>
                  <a:pt x="249389" y="155752"/>
                </a:lnTo>
                <a:lnTo>
                  <a:pt x="255308" y="155752"/>
                </a:lnTo>
                <a:lnTo>
                  <a:pt x="259232" y="153606"/>
                </a:lnTo>
                <a:lnTo>
                  <a:pt x="264375" y="144259"/>
                </a:lnTo>
                <a:lnTo>
                  <a:pt x="262356" y="137274"/>
                </a:lnTo>
                <a:lnTo>
                  <a:pt x="13106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45760" y="2883279"/>
            <a:ext cx="178917" cy="1086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75371" y="2989197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411" y="0"/>
                </a:lnTo>
              </a:path>
            </a:pathLst>
          </a:custGeom>
          <a:ln w="22961">
            <a:solidFill>
              <a:srgbClr val="35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77819" y="3125543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5066" y="0"/>
                </a:lnTo>
              </a:path>
            </a:pathLst>
          </a:custGeom>
          <a:ln w="22961">
            <a:solidFill>
              <a:srgbClr val="35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57839" y="2989197"/>
            <a:ext cx="316865" cy="0"/>
          </a:xfrm>
          <a:custGeom>
            <a:avLst/>
            <a:gdLst/>
            <a:ahLst/>
            <a:cxnLst/>
            <a:rect l="l" t="t" r="r" b="b"/>
            <a:pathLst>
              <a:path w="316864">
                <a:moveTo>
                  <a:pt x="0" y="0"/>
                </a:moveTo>
                <a:lnTo>
                  <a:pt x="316522" y="0"/>
                </a:lnTo>
              </a:path>
            </a:pathLst>
          </a:custGeom>
          <a:ln w="22961">
            <a:solidFill>
              <a:srgbClr val="35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94407" y="521863"/>
            <a:ext cx="1983088" cy="19051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851219" y="2518509"/>
            <a:ext cx="769620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b="1" dirty="0">
                <a:latin typeface="Sailec"/>
                <a:cs typeface="Sailec"/>
              </a:rPr>
              <a:t>Rower</a:t>
            </a:r>
            <a:endParaRPr sz="1850">
              <a:latin typeface="Sailec"/>
              <a:cs typeface="Saile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42837" y="1443578"/>
            <a:ext cx="16510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spc="-5" dirty="0">
                <a:solidFill>
                  <a:srgbClr val="D4AB44"/>
                </a:solidFill>
                <a:latin typeface="Sailec"/>
                <a:cs typeface="Sailec"/>
              </a:rPr>
              <a:t>1.</a:t>
            </a:r>
            <a:endParaRPr sz="1700">
              <a:latin typeface="Sailec"/>
              <a:cs typeface="Saile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111181" y="2968660"/>
            <a:ext cx="19685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spc="-5" dirty="0">
                <a:solidFill>
                  <a:srgbClr val="D4AB44"/>
                </a:solidFill>
                <a:latin typeface="Sailec"/>
                <a:cs typeface="Sailec"/>
              </a:rPr>
              <a:t>2.</a:t>
            </a:r>
            <a:endParaRPr sz="1700">
              <a:latin typeface="Sailec"/>
              <a:cs typeface="Saile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90100" y="6665725"/>
            <a:ext cx="20256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spc="-5" dirty="0">
                <a:solidFill>
                  <a:srgbClr val="D4AB44"/>
                </a:solidFill>
                <a:latin typeface="Sailec"/>
                <a:cs typeface="Sailec"/>
              </a:rPr>
              <a:t>3.</a:t>
            </a:r>
            <a:endParaRPr sz="1700">
              <a:latin typeface="Sailec"/>
              <a:cs typeface="Saile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57718" y="7826872"/>
            <a:ext cx="210185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spc="-5" dirty="0">
                <a:solidFill>
                  <a:srgbClr val="D4AB44"/>
                </a:solidFill>
                <a:latin typeface="Sailec"/>
                <a:cs typeface="Sailec"/>
              </a:rPr>
              <a:t>4.</a:t>
            </a:r>
            <a:endParaRPr sz="1700">
              <a:latin typeface="Sailec"/>
              <a:cs typeface="Saile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37611" y="6178827"/>
            <a:ext cx="20320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spc="-5" dirty="0">
                <a:solidFill>
                  <a:srgbClr val="D4AB44"/>
                </a:solidFill>
                <a:latin typeface="Sailec"/>
                <a:cs typeface="Sailec"/>
              </a:rPr>
              <a:t>5.</a:t>
            </a:r>
            <a:endParaRPr sz="1700">
              <a:latin typeface="Sailec"/>
              <a:cs typeface="Sailec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264097" y="3903155"/>
            <a:ext cx="85026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b="1" dirty="0">
                <a:latin typeface="Sailec"/>
                <a:cs typeface="Sailec"/>
              </a:rPr>
              <a:t>Fitness</a:t>
            </a:r>
            <a:endParaRPr sz="1850">
              <a:latin typeface="Sailec"/>
              <a:cs typeface="Saile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724478" y="7442510"/>
            <a:ext cx="175704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b="1" spc="-5" dirty="0">
                <a:latin typeface="Sailec"/>
                <a:cs typeface="Sailec"/>
              </a:rPr>
              <a:t>Nordic</a:t>
            </a:r>
            <a:r>
              <a:rPr sz="1850" b="1" spc="-45" dirty="0">
                <a:latin typeface="Sailec"/>
                <a:cs typeface="Sailec"/>
              </a:rPr>
              <a:t> </a:t>
            </a:r>
            <a:r>
              <a:rPr sz="1850" b="1" spc="-5" dirty="0">
                <a:latin typeface="Sailec"/>
                <a:cs typeface="Sailec"/>
              </a:rPr>
              <a:t>walking</a:t>
            </a:r>
            <a:endParaRPr sz="1850">
              <a:latin typeface="Sailec"/>
              <a:cs typeface="Saile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974465" y="8363175"/>
            <a:ext cx="57340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b="1" spc="-235" dirty="0">
                <a:latin typeface="Sailec"/>
                <a:cs typeface="Sailec"/>
              </a:rPr>
              <a:t>J</a:t>
            </a:r>
            <a:r>
              <a:rPr sz="1850" b="1" dirty="0">
                <a:latin typeface="Sailec"/>
                <a:cs typeface="Sailec"/>
              </a:rPr>
              <a:t>oga</a:t>
            </a:r>
            <a:endParaRPr sz="1850">
              <a:latin typeface="Sailec"/>
              <a:cs typeface="Saile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388126" y="7696932"/>
            <a:ext cx="801370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b="1" spc="-45" dirty="0">
                <a:latin typeface="Sailec"/>
                <a:cs typeface="Sailec"/>
              </a:rPr>
              <a:t>T</a:t>
            </a:r>
            <a:r>
              <a:rPr sz="1850" b="1" dirty="0">
                <a:latin typeface="Sailec"/>
                <a:cs typeface="Sailec"/>
              </a:rPr>
              <a:t>enis</a:t>
            </a:r>
            <a:endParaRPr sz="1850" dirty="0">
              <a:latin typeface="Sailec"/>
              <a:cs typeface="Saile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67687" y="3215481"/>
            <a:ext cx="1074420" cy="84963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1850" b="1" dirty="0">
                <a:latin typeface="Sailec"/>
                <a:cs typeface="Sailec"/>
              </a:rPr>
              <a:t>Pływanie</a:t>
            </a:r>
            <a:endParaRPr sz="1850">
              <a:latin typeface="Sailec"/>
              <a:cs typeface="Sailec"/>
            </a:endParaRPr>
          </a:p>
          <a:p>
            <a:pPr marL="586105">
              <a:lnSpc>
                <a:spcPct val="100000"/>
              </a:lnSpc>
              <a:spcBef>
                <a:spcPts val="1065"/>
              </a:spcBef>
            </a:pPr>
            <a:r>
              <a:rPr sz="1700" b="1" spc="-5" dirty="0">
                <a:solidFill>
                  <a:srgbClr val="D4AB44"/>
                </a:solidFill>
                <a:latin typeface="Sailec"/>
                <a:cs typeface="Sailec"/>
              </a:rPr>
              <a:t>6.</a:t>
            </a:r>
            <a:endParaRPr sz="1700">
              <a:latin typeface="Sailec"/>
              <a:cs typeface="Sailec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761198" y="6299887"/>
            <a:ext cx="1239520" cy="1104265"/>
          </a:xfrm>
          <a:custGeom>
            <a:avLst/>
            <a:gdLst/>
            <a:ahLst/>
            <a:cxnLst/>
            <a:rect l="l" t="t" r="r" b="b"/>
            <a:pathLst>
              <a:path w="1239520" h="1104265">
                <a:moveTo>
                  <a:pt x="17185" y="0"/>
                </a:moveTo>
                <a:lnTo>
                  <a:pt x="9426" y="2994"/>
                </a:lnTo>
                <a:lnTo>
                  <a:pt x="3426" y="8759"/>
                </a:lnTo>
                <a:lnTo>
                  <a:pt x="215" y="16120"/>
                </a:lnTo>
                <a:lnTo>
                  <a:pt x="0" y="24147"/>
                </a:lnTo>
                <a:lnTo>
                  <a:pt x="2987" y="31912"/>
                </a:lnTo>
                <a:lnTo>
                  <a:pt x="30124" y="73772"/>
                </a:lnTo>
                <a:lnTo>
                  <a:pt x="57927" y="115111"/>
                </a:lnTo>
                <a:lnTo>
                  <a:pt x="86388" y="155923"/>
                </a:lnTo>
                <a:lnTo>
                  <a:pt x="115501" y="196200"/>
                </a:lnTo>
                <a:lnTo>
                  <a:pt x="145257" y="235938"/>
                </a:lnTo>
                <a:lnTo>
                  <a:pt x="175648" y="275127"/>
                </a:lnTo>
                <a:lnTo>
                  <a:pt x="206668" y="313763"/>
                </a:lnTo>
                <a:lnTo>
                  <a:pt x="238309" y="351838"/>
                </a:lnTo>
                <a:lnTo>
                  <a:pt x="270563" y="389346"/>
                </a:lnTo>
                <a:lnTo>
                  <a:pt x="303423" y="426279"/>
                </a:lnTo>
                <a:lnTo>
                  <a:pt x="336881" y="462632"/>
                </a:lnTo>
                <a:lnTo>
                  <a:pt x="370929" y="498397"/>
                </a:lnTo>
                <a:lnTo>
                  <a:pt x="405561" y="533569"/>
                </a:lnTo>
                <a:lnTo>
                  <a:pt x="440768" y="568139"/>
                </a:lnTo>
                <a:lnTo>
                  <a:pt x="476544" y="602102"/>
                </a:lnTo>
                <a:lnTo>
                  <a:pt x="512880" y="635451"/>
                </a:lnTo>
                <a:lnTo>
                  <a:pt x="549769" y="668179"/>
                </a:lnTo>
                <a:lnTo>
                  <a:pt x="587204" y="700279"/>
                </a:lnTo>
                <a:lnTo>
                  <a:pt x="625177" y="731745"/>
                </a:lnTo>
                <a:lnTo>
                  <a:pt x="663680" y="762570"/>
                </a:lnTo>
                <a:lnTo>
                  <a:pt x="702706" y="792748"/>
                </a:lnTo>
                <a:lnTo>
                  <a:pt x="742247" y="822272"/>
                </a:lnTo>
                <a:lnTo>
                  <a:pt x="782297" y="851134"/>
                </a:lnTo>
                <a:lnTo>
                  <a:pt x="822846" y="879329"/>
                </a:lnTo>
                <a:lnTo>
                  <a:pt x="863889" y="906850"/>
                </a:lnTo>
                <a:lnTo>
                  <a:pt x="905417" y="933689"/>
                </a:lnTo>
                <a:lnTo>
                  <a:pt x="947422" y="959841"/>
                </a:lnTo>
                <a:lnTo>
                  <a:pt x="989898" y="985299"/>
                </a:lnTo>
                <a:lnTo>
                  <a:pt x="1032837" y="1010055"/>
                </a:lnTo>
                <a:lnTo>
                  <a:pt x="1076230" y="1034104"/>
                </a:lnTo>
                <a:lnTo>
                  <a:pt x="1120072" y="1057439"/>
                </a:lnTo>
                <a:lnTo>
                  <a:pt x="1164353" y="1080052"/>
                </a:lnTo>
                <a:lnTo>
                  <a:pt x="1211976" y="1103348"/>
                </a:lnTo>
                <a:lnTo>
                  <a:pt x="1215062" y="1104008"/>
                </a:lnTo>
                <a:lnTo>
                  <a:pt x="1225908" y="1104008"/>
                </a:lnTo>
                <a:lnTo>
                  <a:pt x="1233401" y="1099614"/>
                </a:lnTo>
                <a:lnTo>
                  <a:pt x="1236995" y="1092108"/>
                </a:lnTo>
                <a:lnTo>
                  <a:pt x="1239036" y="1084040"/>
                </a:lnTo>
                <a:lnTo>
                  <a:pt x="1237865" y="1076095"/>
                </a:lnTo>
                <a:lnTo>
                  <a:pt x="1233798" y="1069171"/>
                </a:lnTo>
                <a:lnTo>
                  <a:pt x="1227152" y="1064168"/>
                </a:lnTo>
                <a:lnTo>
                  <a:pt x="1181709" y="1041908"/>
                </a:lnTo>
                <a:lnTo>
                  <a:pt x="1136719" y="1018885"/>
                </a:lnTo>
                <a:lnTo>
                  <a:pt x="1092191" y="995107"/>
                </a:lnTo>
                <a:lnTo>
                  <a:pt x="1048133" y="970581"/>
                </a:lnTo>
                <a:lnTo>
                  <a:pt x="1004553" y="945314"/>
                </a:lnTo>
                <a:lnTo>
                  <a:pt x="961459" y="919313"/>
                </a:lnTo>
                <a:lnTo>
                  <a:pt x="918860" y="892586"/>
                </a:lnTo>
                <a:lnTo>
                  <a:pt x="876762" y="865140"/>
                </a:lnTo>
                <a:lnTo>
                  <a:pt x="835176" y="836981"/>
                </a:lnTo>
                <a:lnTo>
                  <a:pt x="794108" y="808118"/>
                </a:lnTo>
                <a:lnTo>
                  <a:pt x="753568" y="778558"/>
                </a:lnTo>
                <a:lnTo>
                  <a:pt x="713562" y="748306"/>
                </a:lnTo>
                <a:lnTo>
                  <a:pt x="674099" y="717372"/>
                </a:lnTo>
                <a:lnTo>
                  <a:pt x="635188" y="685762"/>
                </a:lnTo>
                <a:lnTo>
                  <a:pt x="596836" y="653483"/>
                </a:lnTo>
                <a:lnTo>
                  <a:pt x="559052" y="620543"/>
                </a:lnTo>
                <a:lnTo>
                  <a:pt x="521843" y="586948"/>
                </a:lnTo>
                <a:lnTo>
                  <a:pt x="485218" y="552706"/>
                </a:lnTo>
                <a:lnTo>
                  <a:pt x="449185" y="517825"/>
                </a:lnTo>
                <a:lnTo>
                  <a:pt x="413753" y="482310"/>
                </a:lnTo>
                <a:lnTo>
                  <a:pt x="378928" y="446171"/>
                </a:lnTo>
                <a:lnTo>
                  <a:pt x="344720" y="409413"/>
                </a:lnTo>
                <a:lnTo>
                  <a:pt x="311137" y="372044"/>
                </a:lnTo>
                <a:lnTo>
                  <a:pt x="278186" y="334071"/>
                </a:lnTo>
                <a:lnTo>
                  <a:pt x="245876" y="295502"/>
                </a:lnTo>
                <a:lnTo>
                  <a:pt x="214214" y="256344"/>
                </a:lnTo>
                <a:lnTo>
                  <a:pt x="183210" y="216603"/>
                </a:lnTo>
                <a:lnTo>
                  <a:pt x="152872" y="176287"/>
                </a:lnTo>
                <a:lnTo>
                  <a:pt x="123206" y="135404"/>
                </a:lnTo>
                <a:lnTo>
                  <a:pt x="94222" y="93960"/>
                </a:lnTo>
                <a:lnTo>
                  <a:pt x="65928" y="51963"/>
                </a:lnTo>
                <a:lnTo>
                  <a:pt x="38331" y="9420"/>
                </a:lnTo>
                <a:lnTo>
                  <a:pt x="32571" y="3421"/>
                </a:lnTo>
                <a:lnTo>
                  <a:pt x="25212" y="211"/>
                </a:lnTo>
                <a:lnTo>
                  <a:pt x="17185" y="0"/>
                </a:lnTo>
                <a:close/>
              </a:path>
            </a:pathLst>
          </a:custGeom>
          <a:solidFill>
            <a:srgbClr val="D4AB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1487162" y="6099676"/>
            <a:ext cx="4248785" cy="1519134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2300" b="1" spc="-5" dirty="0">
                <a:latin typeface="Sailec"/>
                <a:cs typeface="Sailec"/>
              </a:rPr>
              <a:t>Czekamy </a:t>
            </a:r>
            <a:r>
              <a:rPr sz="2300" b="1" dirty="0">
                <a:latin typeface="Sailec"/>
                <a:cs typeface="Sailec"/>
              </a:rPr>
              <a:t>na</a:t>
            </a:r>
            <a:r>
              <a:rPr sz="2300" b="1" spc="-5" dirty="0">
                <a:latin typeface="Sailec"/>
                <a:cs typeface="Sailec"/>
              </a:rPr>
              <a:t> </a:t>
            </a:r>
            <a:r>
              <a:rPr sz="2300" b="1" dirty="0">
                <a:latin typeface="Sailec"/>
                <a:cs typeface="Sailec"/>
              </a:rPr>
              <a:t>Ciebie!</a:t>
            </a:r>
            <a:endParaRPr sz="2300" dirty="0">
              <a:latin typeface="Sailec"/>
              <a:cs typeface="Sailec"/>
            </a:endParaRPr>
          </a:p>
          <a:p>
            <a:pPr marL="12700" marR="5080">
              <a:lnSpc>
                <a:spcPct val="144900"/>
              </a:lnSpc>
            </a:pPr>
            <a:r>
              <a:rPr sz="2300" b="1" dirty="0">
                <a:latin typeface="Sailec"/>
                <a:cs typeface="Sailec"/>
              </a:rPr>
              <a:t>Nie zwlekaj i dołącz do gry</a:t>
            </a:r>
            <a:r>
              <a:rPr sz="2300" b="1" spc="-100" dirty="0">
                <a:latin typeface="Sailec"/>
                <a:cs typeface="Sailec"/>
              </a:rPr>
              <a:t> </a:t>
            </a:r>
            <a:r>
              <a:rPr sz="2300" b="1" dirty="0">
                <a:latin typeface="Sailec"/>
                <a:cs typeface="Sailec"/>
              </a:rPr>
              <a:t>na: </a:t>
            </a:r>
            <a:r>
              <a:rPr lang="pl-PL" sz="2400" dirty="0">
                <a:solidFill>
                  <a:schemeClr val="tx2"/>
                </a:solidFill>
                <a:latin typeface="Sailec"/>
                <a:cs typeface="Sailec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www.gra.kartamultisport.pl</a:t>
            </a:r>
            <a:endParaRPr sz="2300" dirty="0">
              <a:latin typeface="Sailec"/>
              <a:cs typeface="Sailec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487169" y="3987165"/>
            <a:ext cx="2919730" cy="1651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95"/>
              </a:spcBef>
            </a:pPr>
            <a:r>
              <a:rPr sz="2200" spc="-5" dirty="0">
                <a:latin typeface="Sailec"/>
                <a:cs typeface="Sailec"/>
              </a:rPr>
              <a:t>Wymieniaj </a:t>
            </a:r>
            <a:r>
              <a:rPr sz="2200" dirty="0">
                <a:latin typeface="Sailec"/>
                <a:cs typeface="Sailec"/>
              </a:rPr>
              <a:t>punkty na  </a:t>
            </a:r>
            <a:r>
              <a:rPr sz="2200" spc="-5" dirty="0">
                <a:latin typeface="Sailec"/>
                <a:cs typeface="Sailec"/>
              </a:rPr>
              <a:t>nagrody </a:t>
            </a:r>
            <a:r>
              <a:rPr sz="2200" dirty="0">
                <a:latin typeface="Sailec"/>
                <a:cs typeface="Sailec"/>
              </a:rPr>
              <a:t>– </a:t>
            </a:r>
            <a:r>
              <a:rPr sz="2200" spc="-10" dirty="0">
                <a:latin typeface="Sailec"/>
                <a:cs typeface="Sailec"/>
              </a:rPr>
              <a:t>np.</a:t>
            </a:r>
            <a:r>
              <a:rPr sz="2200" spc="-50" dirty="0">
                <a:latin typeface="Sailec"/>
                <a:cs typeface="Sailec"/>
              </a:rPr>
              <a:t> </a:t>
            </a:r>
            <a:r>
              <a:rPr sz="2200" spc="-5" dirty="0">
                <a:latin typeface="Sailec"/>
                <a:cs typeface="Sailec"/>
              </a:rPr>
              <a:t>zegarek  sportowy </a:t>
            </a:r>
            <a:r>
              <a:rPr sz="2200" spc="-10" dirty="0">
                <a:latin typeface="Sailec"/>
                <a:cs typeface="Sailec"/>
              </a:rPr>
              <a:t>GARMIN  </a:t>
            </a:r>
            <a:r>
              <a:rPr sz="2200" spc="-15" dirty="0">
                <a:latin typeface="Sailec"/>
                <a:cs typeface="Sailec"/>
              </a:rPr>
              <a:t>Forerunner</a:t>
            </a:r>
            <a:r>
              <a:rPr sz="2200" spc="-5" dirty="0">
                <a:latin typeface="Sailec"/>
                <a:cs typeface="Sailec"/>
              </a:rPr>
              <a:t> </a:t>
            </a:r>
            <a:r>
              <a:rPr sz="2200" dirty="0">
                <a:latin typeface="Sailec"/>
                <a:cs typeface="Sailec"/>
              </a:rPr>
              <a:t>245.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1487169" y="2551267"/>
            <a:ext cx="2635885" cy="838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95"/>
              </a:spcBef>
            </a:pPr>
            <a:r>
              <a:rPr sz="2200" dirty="0">
                <a:latin typeface="Sailec"/>
                <a:cs typeface="Sailec"/>
              </a:rPr>
              <a:t>Bierz udział w</a:t>
            </a:r>
            <a:r>
              <a:rPr sz="2200" spc="-100" dirty="0">
                <a:latin typeface="Sailec"/>
                <a:cs typeface="Sailec"/>
              </a:rPr>
              <a:t> </a:t>
            </a:r>
            <a:r>
              <a:rPr sz="2200" dirty="0">
                <a:latin typeface="Sailec"/>
                <a:cs typeface="Sailec"/>
              </a:rPr>
              <a:t>grach  i</a:t>
            </a:r>
            <a:r>
              <a:rPr sz="2200" spc="-5" dirty="0">
                <a:latin typeface="Sailec"/>
                <a:cs typeface="Sailec"/>
              </a:rPr>
              <a:t> wyzwaniach.</a:t>
            </a:r>
            <a:endParaRPr sz="2200">
              <a:latin typeface="Sailec"/>
              <a:cs typeface="Sailec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487169" y="1370965"/>
            <a:ext cx="2823210" cy="838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95"/>
              </a:spcBef>
            </a:pPr>
            <a:r>
              <a:rPr sz="2200" dirty="0">
                <a:latin typeface="Sailec"/>
                <a:cs typeface="Sailec"/>
              </a:rPr>
              <a:t>Zbieraj punkty za  aktywność</a:t>
            </a:r>
            <a:r>
              <a:rPr sz="2200" spc="-75" dirty="0">
                <a:latin typeface="Sailec"/>
                <a:cs typeface="Sailec"/>
              </a:rPr>
              <a:t> </a:t>
            </a:r>
            <a:r>
              <a:rPr sz="2200" spc="-5" dirty="0">
                <a:latin typeface="Sailec"/>
                <a:cs typeface="Sailec"/>
              </a:rPr>
              <a:t>sportową.</a:t>
            </a:r>
            <a:endParaRPr sz="2200" dirty="0">
              <a:latin typeface="Sailec"/>
              <a:cs typeface="Saile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94250" y="0"/>
            <a:ext cx="1146175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385935" cy="9144000"/>
          </a:xfrm>
          <a:custGeom>
            <a:avLst/>
            <a:gdLst/>
            <a:ahLst/>
            <a:cxnLst/>
            <a:rect l="l" t="t" r="r" b="b"/>
            <a:pathLst>
              <a:path w="9385935" h="9144000">
                <a:moveTo>
                  <a:pt x="8650602" y="0"/>
                </a:moveTo>
                <a:lnTo>
                  <a:pt x="0" y="0"/>
                </a:lnTo>
                <a:lnTo>
                  <a:pt x="0" y="9144000"/>
                </a:lnTo>
                <a:lnTo>
                  <a:pt x="7800779" y="9144000"/>
                </a:lnTo>
                <a:lnTo>
                  <a:pt x="9301883" y="2743240"/>
                </a:lnTo>
                <a:lnTo>
                  <a:pt x="9312556" y="2696146"/>
                </a:lnTo>
                <a:lnTo>
                  <a:pt x="9322486" y="2649058"/>
                </a:lnTo>
                <a:lnTo>
                  <a:pt x="9331678" y="2601982"/>
                </a:lnTo>
                <a:lnTo>
                  <a:pt x="9340136" y="2554923"/>
                </a:lnTo>
                <a:lnTo>
                  <a:pt x="9347864" y="2507889"/>
                </a:lnTo>
                <a:lnTo>
                  <a:pt x="9354865" y="2460884"/>
                </a:lnTo>
                <a:lnTo>
                  <a:pt x="9361144" y="2413917"/>
                </a:lnTo>
                <a:lnTo>
                  <a:pt x="9366704" y="2366992"/>
                </a:lnTo>
                <a:lnTo>
                  <a:pt x="9371548" y="2320115"/>
                </a:lnTo>
                <a:lnTo>
                  <a:pt x="9375682" y="2273294"/>
                </a:lnTo>
                <a:lnTo>
                  <a:pt x="9379108" y="2226534"/>
                </a:lnTo>
                <a:lnTo>
                  <a:pt x="9381831" y="2179842"/>
                </a:lnTo>
                <a:lnTo>
                  <a:pt x="9383854" y="2133223"/>
                </a:lnTo>
                <a:lnTo>
                  <a:pt x="9385182" y="2086684"/>
                </a:lnTo>
                <a:lnTo>
                  <a:pt x="9385817" y="2040231"/>
                </a:lnTo>
                <a:lnTo>
                  <a:pt x="9385764" y="1993871"/>
                </a:lnTo>
                <a:lnTo>
                  <a:pt x="9385028" y="1947609"/>
                </a:lnTo>
                <a:lnTo>
                  <a:pt x="9383610" y="1901451"/>
                </a:lnTo>
                <a:lnTo>
                  <a:pt x="9381516" y="1855404"/>
                </a:lnTo>
                <a:lnTo>
                  <a:pt x="9378750" y="1809474"/>
                </a:lnTo>
                <a:lnTo>
                  <a:pt x="9375314" y="1763668"/>
                </a:lnTo>
                <a:lnTo>
                  <a:pt x="9371214" y="1717991"/>
                </a:lnTo>
                <a:lnTo>
                  <a:pt x="9366452" y="1672449"/>
                </a:lnTo>
                <a:lnTo>
                  <a:pt x="9361033" y="1627049"/>
                </a:lnTo>
                <a:lnTo>
                  <a:pt x="9354960" y="1581797"/>
                </a:lnTo>
                <a:lnTo>
                  <a:pt x="9348237" y="1536700"/>
                </a:lnTo>
                <a:lnTo>
                  <a:pt x="9340869" y="1491762"/>
                </a:lnTo>
                <a:lnTo>
                  <a:pt x="9332859" y="1446991"/>
                </a:lnTo>
                <a:lnTo>
                  <a:pt x="9324210" y="1402393"/>
                </a:lnTo>
                <a:lnTo>
                  <a:pt x="9314927" y="1357974"/>
                </a:lnTo>
                <a:lnTo>
                  <a:pt x="9305014" y="1313740"/>
                </a:lnTo>
                <a:lnTo>
                  <a:pt x="9294474" y="1269698"/>
                </a:lnTo>
                <a:lnTo>
                  <a:pt x="9283311" y="1225853"/>
                </a:lnTo>
                <a:lnTo>
                  <a:pt x="9271529" y="1182211"/>
                </a:lnTo>
                <a:lnTo>
                  <a:pt x="9259132" y="1138780"/>
                </a:lnTo>
                <a:lnTo>
                  <a:pt x="9246124" y="1095565"/>
                </a:lnTo>
                <a:lnTo>
                  <a:pt x="9232509" y="1052572"/>
                </a:lnTo>
                <a:lnTo>
                  <a:pt x="9218289" y="1009807"/>
                </a:lnTo>
                <a:lnTo>
                  <a:pt x="9203470" y="967277"/>
                </a:lnTo>
                <a:lnTo>
                  <a:pt x="9188055" y="924988"/>
                </a:lnTo>
                <a:lnTo>
                  <a:pt x="9172048" y="882946"/>
                </a:lnTo>
                <a:lnTo>
                  <a:pt x="9155453" y="841158"/>
                </a:lnTo>
                <a:lnTo>
                  <a:pt x="9138273" y="799629"/>
                </a:lnTo>
                <a:lnTo>
                  <a:pt x="9120513" y="758365"/>
                </a:lnTo>
                <a:lnTo>
                  <a:pt x="9102176" y="717374"/>
                </a:lnTo>
                <a:lnTo>
                  <a:pt x="9083266" y="676660"/>
                </a:lnTo>
                <a:lnTo>
                  <a:pt x="9063787" y="636231"/>
                </a:lnTo>
                <a:lnTo>
                  <a:pt x="9043743" y="596092"/>
                </a:lnTo>
                <a:lnTo>
                  <a:pt x="9023137" y="556249"/>
                </a:lnTo>
                <a:lnTo>
                  <a:pt x="9001974" y="516710"/>
                </a:lnTo>
                <a:lnTo>
                  <a:pt x="8980257" y="477480"/>
                </a:lnTo>
                <a:lnTo>
                  <a:pt x="8957991" y="438564"/>
                </a:lnTo>
                <a:lnTo>
                  <a:pt x="8935178" y="399971"/>
                </a:lnTo>
                <a:lnTo>
                  <a:pt x="8911823" y="361704"/>
                </a:lnTo>
                <a:lnTo>
                  <a:pt x="8887930" y="323772"/>
                </a:lnTo>
                <a:lnTo>
                  <a:pt x="8863503" y="286179"/>
                </a:lnTo>
                <a:lnTo>
                  <a:pt x="8838545" y="248933"/>
                </a:lnTo>
                <a:lnTo>
                  <a:pt x="8813060" y="212039"/>
                </a:lnTo>
                <a:lnTo>
                  <a:pt x="8787052" y="175504"/>
                </a:lnTo>
                <a:lnTo>
                  <a:pt x="8760525" y="139333"/>
                </a:lnTo>
                <a:lnTo>
                  <a:pt x="8733482" y="103534"/>
                </a:lnTo>
                <a:lnTo>
                  <a:pt x="8705928" y="68111"/>
                </a:lnTo>
                <a:lnTo>
                  <a:pt x="8677867" y="33072"/>
                </a:lnTo>
                <a:lnTo>
                  <a:pt x="8650602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74359" y="5322965"/>
            <a:ext cx="821690" cy="153670"/>
          </a:xfrm>
          <a:custGeom>
            <a:avLst/>
            <a:gdLst/>
            <a:ahLst/>
            <a:cxnLst/>
            <a:rect l="l" t="t" r="r" b="b"/>
            <a:pathLst>
              <a:path w="821690" h="153670">
                <a:moveTo>
                  <a:pt x="744474" y="0"/>
                </a:moveTo>
                <a:lnTo>
                  <a:pt x="76809" y="0"/>
                </a:lnTo>
                <a:lnTo>
                  <a:pt x="46913" y="6036"/>
                </a:lnTo>
                <a:lnTo>
                  <a:pt x="22498" y="22498"/>
                </a:lnTo>
                <a:lnTo>
                  <a:pt x="6036" y="46913"/>
                </a:lnTo>
                <a:lnTo>
                  <a:pt x="0" y="76809"/>
                </a:lnTo>
                <a:lnTo>
                  <a:pt x="6036" y="106698"/>
                </a:lnTo>
                <a:lnTo>
                  <a:pt x="22498" y="131110"/>
                </a:lnTo>
                <a:lnTo>
                  <a:pt x="46913" y="147570"/>
                </a:lnTo>
                <a:lnTo>
                  <a:pt x="76809" y="153606"/>
                </a:lnTo>
                <a:lnTo>
                  <a:pt x="744474" y="153606"/>
                </a:lnTo>
                <a:lnTo>
                  <a:pt x="774368" y="147570"/>
                </a:lnTo>
                <a:lnTo>
                  <a:pt x="798779" y="131110"/>
                </a:lnTo>
                <a:lnTo>
                  <a:pt x="815236" y="106698"/>
                </a:lnTo>
                <a:lnTo>
                  <a:pt x="821270" y="76809"/>
                </a:lnTo>
                <a:lnTo>
                  <a:pt x="815236" y="46913"/>
                </a:lnTo>
                <a:lnTo>
                  <a:pt x="798779" y="22498"/>
                </a:lnTo>
                <a:lnTo>
                  <a:pt x="774368" y="6036"/>
                </a:lnTo>
                <a:lnTo>
                  <a:pt x="744474" y="0"/>
                </a:lnTo>
                <a:close/>
              </a:path>
            </a:pathLst>
          </a:custGeom>
          <a:solidFill>
            <a:srgbClr val="FBD1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74515" y="4155979"/>
            <a:ext cx="1074420" cy="3346450"/>
          </a:xfrm>
          <a:custGeom>
            <a:avLst/>
            <a:gdLst/>
            <a:ahLst/>
            <a:cxnLst/>
            <a:rect l="l" t="t" r="r" b="b"/>
            <a:pathLst>
              <a:path w="1074420" h="3346450">
                <a:moveTo>
                  <a:pt x="240255" y="0"/>
                </a:moveTo>
                <a:lnTo>
                  <a:pt x="178994" y="20441"/>
                </a:lnTo>
                <a:lnTo>
                  <a:pt x="143859" y="99227"/>
                </a:lnTo>
                <a:lnTo>
                  <a:pt x="129189" y="146454"/>
                </a:lnTo>
                <a:lnTo>
                  <a:pt x="115321" y="193892"/>
                </a:lnTo>
                <a:lnTo>
                  <a:pt x="102253" y="241530"/>
                </a:lnTo>
                <a:lnTo>
                  <a:pt x="89982" y="289357"/>
                </a:lnTo>
                <a:lnTo>
                  <a:pt x="78507" y="337362"/>
                </a:lnTo>
                <a:lnTo>
                  <a:pt x="67823" y="385532"/>
                </a:lnTo>
                <a:lnTo>
                  <a:pt x="57929" y="433858"/>
                </a:lnTo>
                <a:lnTo>
                  <a:pt x="48822" y="482327"/>
                </a:lnTo>
                <a:lnTo>
                  <a:pt x="40500" y="530928"/>
                </a:lnTo>
                <a:lnTo>
                  <a:pt x="32960" y="579650"/>
                </a:lnTo>
                <a:lnTo>
                  <a:pt x="26200" y="628482"/>
                </a:lnTo>
                <a:lnTo>
                  <a:pt x="20217" y="677413"/>
                </a:lnTo>
                <a:lnTo>
                  <a:pt x="15008" y="726431"/>
                </a:lnTo>
                <a:lnTo>
                  <a:pt x="10572" y="775525"/>
                </a:lnTo>
                <a:lnTo>
                  <a:pt x="6905" y="824683"/>
                </a:lnTo>
                <a:lnTo>
                  <a:pt x="4006" y="873895"/>
                </a:lnTo>
                <a:lnTo>
                  <a:pt x="1871" y="923150"/>
                </a:lnTo>
                <a:lnTo>
                  <a:pt x="498" y="972435"/>
                </a:lnTo>
                <a:lnTo>
                  <a:pt x="2" y="1012290"/>
                </a:lnTo>
                <a:lnTo>
                  <a:pt x="0" y="1061292"/>
                </a:lnTo>
                <a:lnTo>
                  <a:pt x="28" y="1071053"/>
                </a:lnTo>
                <a:lnTo>
                  <a:pt x="926" y="1120363"/>
                </a:lnTo>
                <a:lnTo>
                  <a:pt x="2576" y="1169659"/>
                </a:lnTo>
                <a:lnTo>
                  <a:pt x="4976" y="1218929"/>
                </a:lnTo>
                <a:lnTo>
                  <a:pt x="8122" y="1268163"/>
                </a:lnTo>
                <a:lnTo>
                  <a:pt x="12013" y="1317348"/>
                </a:lnTo>
                <a:lnTo>
                  <a:pt x="16646" y="1366475"/>
                </a:lnTo>
                <a:lnTo>
                  <a:pt x="22018" y="1415531"/>
                </a:lnTo>
                <a:lnTo>
                  <a:pt x="28128" y="1464505"/>
                </a:lnTo>
                <a:lnTo>
                  <a:pt x="34971" y="1513386"/>
                </a:lnTo>
                <a:lnTo>
                  <a:pt x="42547" y="1562162"/>
                </a:lnTo>
                <a:lnTo>
                  <a:pt x="50852" y="1610823"/>
                </a:lnTo>
                <a:lnTo>
                  <a:pt x="59883" y="1659357"/>
                </a:lnTo>
                <a:lnTo>
                  <a:pt x="69639" y="1707753"/>
                </a:lnTo>
                <a:lnTo>
                  <a:pt x="80117" y="1756000"/>
                </a:lnTo>
                <a:lnTo>
                  <a:pt x="91314" y="1804085"/>
                </a:lnTo>
                <a:lnTo>
                  <a:pt x="103228" y="1851999"/>
                </a:lnTo>
                <a:lnTo>
                  <a:pt x="115856" y="1899729"/>
                </a:lnTo>
                <a:lnTo>
                  <a:pt x="129196" y="1947265"/>
                </a:lnTo>
                <a:lnTo>
                  <a:pt x="143245" y="1994595"/>
                </a:lnTo>
                <a:lnTo>
                  <a:pt x="158001" y="2041708"/>
                </a:lnTo>
                <a:lnTo>
                  <a:pt x="173461" y="2088593"/>
                </a:lnTo>
                <a:lnTo>
                  <a:pt x="189622" y="2135238"/>
                </a:lnTo>
                <a:lnTo>
                  <a:pt x="206483" y="2181632"/>
                </a:lnTo>
                <a:lnTo>
                  <a:pt x="224041" y="2227764"/>
                </a:lnTo>
                <a:lnTo>
                  <a:pt x="242292" y="2273622"/>
                </a:lnTo>
                <a:lnTo>
                  <a:pt x="261236" y="2319196"/>
                </a:lnTo>
                <a:lnTo>
                  <a:pt x="280868" y="2364474"/>
                </a:lnTo>
                <a:lnTo>
                  <a:pt x="301187" y="2409444"/>
                </a:lnTo>
                <a:lnTo>
                  <a:pt x="322190" y="2454097"/>
                </a:lnTo>
                <a:lnTo>
                  <a:pt x="343874" y="2498419"/>
                </a:lnTo>
                <a:lnTo>
                  <a:pt x="366238" y="2542400"/>
                </a:lnTo>
                <a:lnTo>
                  <a:pt x="389278" y="2586029"/>
                </a:lnTo>
                <a:lnTo>
                  <a:pt x="412992" y="2629294"/>
                </a:lnTo>
                <a:lnTo>
                  <a:pt x="437378" y="2672184"/>
                </a:lnTo>
                <a:lnTo>
                  <a:pt x="462432" y="2714688"/>
                </a:lnTo>
                <a:lnTo>
                  <a:pt x="489577" y="2759063"/>
                </a:lnTo>
                <a:lnTo>
                  <a:pt x="517471" y="2802975"/>
                </a:lnTo>
                <a:lnTo>
                  <a:pt x="546107" y="2846410"/>
                </a:lnTo>
                <a:lnTo>
                  <a:pt x="575475" y="2889356"/>
                </a:lnTo>
                <a:lnTo>
                  <a:pt x="605568" y="2931799"/>
                </a:lnTo>
                <a:lnTo>
                  <a:pt x="636376" y="2973726"/>
                </a:lnTo>
                <a:lnTo>
                  <a:pt x="667891" y="3015125"/>
                </a:lnTo>
                <a:lnTo>
                  <a:pt x="700104" y="3055982"/>
                </a:lnTo>
                <a:lnTo>
                  <a:pt x="733007" y="3096285"/>
                </a:lnTo>
                <a:lnTo>
                  <a:pt x="766591" y="3136020"/>
                </a:lnTo>
                <a:lnTo>
                  <a:pt x="800847" y="3175174"/>
                </a:lnTo>
                <a:lnTo>
                  <a:pt x="835767" y="3213735"/>
                </a:lnTo>
                <a:lnTo>
                  <a:pt x="871342" y="3251688"/>
                </a:lnTo>
                <a:lnTo>
                  <a:pt x="907563" y="3289022"/>
                </a:lnTo>
                <a:lnTo>
                  <a:pt x="944423" y="3325723"/>
                </a:lnTo>
                <a:lnTo>
                  <a:pt x="1008756" y="3346410"/>
                </a:lnTo>
                <a:lnTo>
                  <a:pt x="1038411" y="3333780"/>
                </a:lnTo>
                <a:lnTo>
                  <a:pt x="1061357" y="3310855"/>
                </a:lnTo>
                <a:lnTo>
                  <a:pt x="1073820" y="3281401"/>
                </a:lnTo>
                <a:lnTo>
                  <a:pt x="1072024" y="3249182"/>
                </a:lnTo>
                <a:lnTo>
                  <a:pt x="1052195" y="3217964"/>
                </a:lnTo>
                <a:lnTo>
                  <a:pt x="1017332" y="3183246"/>
                </a:lnTo>
                <a:lnTo>
                  <a:pt x="983112" y="3147961"/>
                </a:lnTo>
                <a:lnTo>
                  <a:pt x="949539" y="3112119"/>
                </a:lnTo>
                <a:lnTo>
                  <a:pt x="916615" y="3075733"/>
                </a:lnTo>
                <a:lnTo>
                  <a:pt x="884342" y="3038815"/>
                </a:lnTo>
                <a:lnTo>
                  <a:pt x="852725" y="3001374"/>
                </a:lnTo>
                <a:lnTo>
                  <a:pt x="821764" y="2963424"/>
                </a:lnTo>
                <a:lnTo>
                  <a:pt x="791464" y="2924976"/>
                </a:lnTo>
                <a:lnTo>
                  <a:pt x="761827" y="2886040"/>
                </a:lnTo>
                <a:lnTo>
                  <a:pt x="732856" y="2846629"/>
                </a:lnTo>
                <a:lnTo>
                  <a:pt x="704553" y="2806754"/>
                </a:lnTo>
                <a:lnTo>
                  <a:pt x="676922" y="2766426"/>
                </a:lnTo>
                <a:lnTo>
                  <a:pt x="649965" y="2725658"/>
                </a:lnTo>
                <a:lnTo>
                  <a:pt x="623684" y="2684460"/>
                </a:lnTo>
                <a:lnTo>
                  <a:pt x="598084" y="2642844"/>
                </a:lnTo>
                <a:lnTo>
                  <a:pt x="573165" y="2600821"/>
                </a:lnTo>
                <a:lnTo>
                  <a:pt x="548932" y="2558404"/>
                </a:lnTo>
                <a:lnTo>
                  <a:pt x="525387" y="2515603"/>
                </a:lnTo>
                <a:lnTo>
                  <a:pt x="502533" y="2472430"/>
                </a:lnTo>
                <a:lnTo>
                  <a:pt x="480372" y="2428896"/>
                </a:lnTo>
                <a:lnTo>
                  <a:pt x="458908" y="2385014"/>
                </a:lnTo>
                <a:lnTo>
                  <a:pt x="438142" y="2340794"/>
                </a:lnTo>
                <a:lnTo>
                  <a:pt x="418079" y="2296248"/>
                </a:lnTo>
                <a:lnTo>
                  <a:pt x="398720" y="2251387"/>
                </a:lnTo>
                <a:lnTo>
                  <a:pt x="380069" y="2206224"/>
                </a:lnTo>
                <a:lnTo>
                  <a:pt x="362128" y="2160769"/>
                </a:lnTo>
                <a:lnTo>
                  <a:pt x="344900" y="2115034"/>
                </a:lnTo>
                <a:lnTo>
                  <a:pt x="328388" y="2069031"/>
                </a:lnTo>
                <a:lnTo>
                  <a:pt x="312594" y="2022770"/>
                </a:lnTo>
                <a:lnTo>
                  <a:pt x="297522" y="1976264"/>
                </a:lnTo>
                <a:lnTo>
                  <a:pt x="283174" y="1929524"/>
                </a:lnTo>
                <a:lnTo>
                  <a:pt x="269553" y="1882561"/>
                </a:lnTo>
                <a:lnTo>
                  <a:pt x="256661" y="1835388"/>
                </a:lnTo>
                <a:lnTo>
                  <a:pt x="244502" y="1788015"/>
                </a:lnTo>
                <a:lnTo>
                  <a:pt x="233079" y="1740453"/>
                </a:lnTo>
                <a:lnTo>
                  <a:pt x="222393" y="1692716"/>
                </a:lnTo>
                <a:lnTo>
                  <a:pt x="212448" y="1644813"/>
                </a:lnTo>
                <a:lnTo>
                  <a:pt x="203247" y="1596757"/>
                </a:lnTo>
                <a:lnTo>
                  <a:pt x="194792" y="1548558"/>
                </a:lnTo>
                <a:lnTo>
                  <a:pt x="187086" y="1500229"/>
                </a:lnTo>
                <a:lnTo>
                  <a:pt x="180132" y="1451781"/>
                </a:lnTo>
                <a:lnTo>
                  <a:pt x="173933" y="1403226"/>
                </a:lnTo>
                <a:lnTo>
                  <a:pt x="168491" y="1354574"/>
                </a:lnTo>
                <a:lnTo>
                  <a:pt x="163810" y="1305838"/>
                </a:lnTo>
                <a:lnTo>
                  <a:pt x="159892" y="1257029"/>
                </a:lnTo>
                <a:lnTo>
                  <a:pt x="156739" y="1208158"/>
                </a:lnTo>
                <a:lnTo>
                  <a:pt x="154355" y="1159237"/>
                </a:lnTo>
                <a:lnTo>
                  <a:pt x="152743" y="1110278"/>
                </a:lnTo>
                <a:lnTo>
                  <a:pt x="151905" y="1061292"/>
                </a:lnTo>
                <a:lnTo>
                  <a:pt x="151843" y="1012290"/>
                </a:lnTo>
                <a:lnTo>
                  <a:pt x="152562" y="963284"/>
                </a:lnTo>
                <a:lnTo>
                  <a:pt x="154062" y="914285"/>
                </a:lnTo>
                <a:lnTo>
                  <a:pt x="156349" y="865305"/>
                </a:lnTo>
                <a:lnTo>
                  <a:pt x="159423" y="816356"/>
                </a:lnTo>
                <a:lnTo>
                  <a:pt x="163354" y="767089"/>
                </a:lnTo>
                <a:lnTo>
                  <a:pt x="168150" y="717929"/>
                </a:lnTo>
                <a:lnTo>
                  <a:pt x="173803" y="668884"/>
                </a:lnTo>
                <a:lnTo>
                  <a:pt x="180308" y="619963"/>
                </a:lnTo>
                <a:lnTo>
                  <a:pt x="187657" y="571177"/>
                </a:lnTo>
                <a:lnTo>
                  <a:pt x="195846" y="522534"/>
                </a:lnTo>
                <a:lnTo>
                  <a:pt x="204868" y="474044"/>
                </a:lnTo>
                <a:lnTo>
                  <a:pt x="214717" y="425716"/>
                </a:lnTo>
                <a:lnTo>
                  <a:pt x="225386" y="377559"/>
                </a:lnTo>
                <a:lnTo>
                  <a:pt x="236869" y="329583"/>
                </a:lnTo>
                <a:lnTo>
                  <a:pt x="249161" y="281796"/>
                </a:lnTo>
                <a:lnTo>
                  <a:pt x="262255" y="234209"/>
                </a:lnTo>
                <a:lnTo>
                  <a:pt x="276144" y="186830"/>
                </a:lnTo>
                <a:lnTo>
                  <a:pt x="290823" y="139669"/>
                </a:lnTo>
                <a:lnTo>
                  <a:pt x="306286" y="92735"/>
                </a:lnTo>
                <a:lnTo>
                  <a:pt x="309719" y="56319"/>
                </a:lnTo>
                <a:lnTo>
                  <a:pt x="296423" y="27799"/>
                </a:lnTo>
                <a:lnTo>
                  <a:pt x="271551" y="8563"/>
                </a:lnTo>
                <a:lnTo>
                  <a:pt x="240255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55325" y="5798873"/>
            <a:ext cx="1764030" cy="2471420"/>
          </a:xfrm>
          <a:custGeom>
            <a:avLst/>
            <a:gdLst/>
            <a:ahLst/>
            <a:cxnLst/>
            <a:rect l="l" t="t" r="r" b="b"/>
            <a:pathLst>
              <a:path w="1764029" h="2471420">
                <a:moveTo>
                  <a:pt x="72146" y="0"/>
                </a:moveTo>
                <a:lnTo>
                  <a:pt x="40864" y="8595"/>
                </a:lnTo>
                <a:lnTo>
                  <a:pt x="15100" y="28140"/>
                </a:lnTo>
                <a:lnTo>
                  <a:pt x="0" y="57229"/>
                </a:lnTo>
                <a:lnTo>
                  <a:pt x="706" y="94459"/>
                </a:lnTo>
                <a:lnTo>
                  <a:pt x="13252" y="142782"/>
                </a:lnTo>
                <a:lnTo>
                  <a:pt x="26402" y="190935"/>
                </a:lnTo>
                <a:lnTo>
                  <a:pt x="40154" y="238913"/>
                </a:lnTo>
                <a:lnTo>
                  <a:pt x="54503" y="286708"/>
                </a:lnTo>
                <a:lnTo>
                  <a:pt x="69445" y="334315"/>
                </a:lnTo>
                <a:lnTo>
                  <a:pt x="84977" y="381728"/>
                </a:lnTo>
                <a:lnTo>
                  <a:pt x="101095" y="428940"/>
                </a:lnTo>
                <a:lnTo>
                  <a:pt x="117795" y="475946"/>
                </a:lnTo>
                <a:lnTo>
                  <a:pt x="135072" y="522739"/>
                </a:lnTo>
                <a:lnTo>
                  <a:pt x="152924" y="569314"/>
                </a:lnTo>
                <a:lnTo>
                  <a:pt x="171346" y="615664"/>
                </a:lnTo>
                <a:lnTo>
                  <a:pt x="190335" y="661782"/>
                </a:lnTo>
                <a:lnTo>
                  <a:pt x="209886" y="707664"/>
                </a:lnTo>
                <a:lnTo>
                  <a:pt x="229996" y="753303"/>
                </a:lnTo>
                <a:lnTo>
                  <a:pt x="250660" y="798692"/>
                </a:lnTo>
                <a:lnTo>
                  <a:pt x="271876" y="843826"/>
                </a:lnTo>
                <a:lnTo>
                  <a:pt x="293639" y="888698"/>
                </a:lnTo>
                <a:lnTo>
                  <a:pt x="315945" y="933303"/>
                </a:lnTo>
                <a:lnTo>
                  <a:pt x="338791" y="977634"/>
                </a:lnTo>
                <a:lnTo>
                  <a:pt x="362172" y="1021685"/>
                </a:lnTo>
                <a:lnTo>
                  <a:pt x="386085" y="1065450"/>
                </a:lnTo>
                <a:lnTo>
                  <a:pt x="410526" y="1108924"/>
                </a:lnTo>
                <a:lnTo>
                  <a:pt x="435491" y="1152099"/>
                </a:lnTo>
                <a:lnTo>
                  <a:pt x="460976" y="1194970"/>
                </a:lnTo>
                <a:lnTo>
                  <a:pt x="486977" y="1237530"/>
                </a:lnTo>
                <a:lnTo>
                  <a:pt x="513490" y="1279774"/>
                </a:lnTo>
                <a:lnTo>
                  <a:pt x="540513" y="1321696"/>
                </a:lnTo>
                <a:lnTo>
                  <a:pt x="568040" y="1363288"/>
                </a:lnTo>
                <a:lnTo>
                  <a:pt x="596067" y="1404546"/>
                </a:lnTo>
                <a:lnTo>
                  <a:pt x="624592" y="1445463"/>
                </a:lnTo>
                <a:lnTo>
                  <a:pt x="653610" y="1486033"/>
                </a:lnTo>
                <a:lnTo>
                  <a:pt x="683117" y="1526250"/>
                </a:lnTo>
                <a:lnTo>
                  <a:pt x="713110" y="1566108"/>
                </a:lnTo>
                <a:lnTo>
                  <a:pt x="743584" y="1605600"/>
                </a:lnTo>
                <a:lnTo>
                  <a:pt x="774536" y="1644721"/>
                </a:lnTo>
                <a:lnTo>
                  <a:pt x="805962" y="1683464"/>
                </a:lnTo>
                <a:lnTo>
                  <a:pt x="837858" y="1721824"/>
                </a:lnTo>
                <a:lnTo>
                  <a:pt x="870220" y="1759793"/>
                </a:lnTo>
                <a:lnTo>
                  <a:pt x="903044" y="1797367"/>
                </a:lnTo>
                <a:lnTo>
                  <a:pt x="936327" y="1834539"/>
                </a:lnTo>
                <a:lnTo>
                  <a:pt x="970064" y="1871303"/>
                </a:lnTo>
                <a:lnTo>
                  <a:pt x="1004252" y="1907652"/>
                </a:lnTo>
                <a:lnTo>
                  <a:pt x="1038887" y="1943581"/>
                </a:lnTo>
                <a:lnTo>
                  <a:pt x="1073964" y="1979084"/>
                </a:lnTo>
                <a:lnTo>
                  <a:pt x="1109481" y="2014154"/>
                </a:lnTo>
                <a:lnTo>
                  <a:pt x="1145433" y="2048786"/>
                </a:lnTo>
                <a:lnTo>
                  <a:pt x="1182024" y="2083148"/>
                </a:lnTo>
                <a:lnTo>
                  <a:pt x="1219054" y="2117035"/>
                </a:lnTo>
                <a:lnTo>
                  <a:pt x="1256514" y="2150444"/>
                </a:lnTo>
                <a:lnTo>
                  <a:pt x="1294395" y="2183375"/>
                </a:lnTo>
                <a:lnTo>
                  <a:pt x="1332688" y="2215828"/>
                </a:lnTo>
                <a:lnTo>
                  <a:pt x="1371383" y="2247801"/>
                </a:lnTo>
                <a:lnTo>
                  <a:pt x="1410471" y="2279294"/>
                </a:lnTo>
                <a:lnTo>
                  <a:pt x="1449943" y="2310307"/>
                </a:lnTo>
                <a:lnTo>
                  <a:pt x="1489789" y="2340838"/>
                </a:lnTo>
                <a:lnTo>
                  <a:pt x="1530001" y="2370886"/>
                </a:lnTo>
                <a:lnTo>
                  <a:pt x="1570568" y="2400452"/>
                </a:lnTo>
                <a:lnTo>
                  <a:pt x="1611483" y="2429534"/>
                </a:lnTo>
                <a:lnTo>
                  <a:pt x="1652735" y="2458132"/>
                </a:lnTo>
                <a:lnTo>
                  <a:pt x="1686766" y="2471226"/>
                </a:lnTo>
                <a:lnTo>
                  <a:pt x="1717548" y="2465979"/>
                </a:lnTo>
                <a:lnTo>
                  <a:pt x="1742422" y="2447017"/>
                </a:lnTo>
                <a:lnTo>
                  <a:pt x="1758728" y="2418966"/>
                </a:lnTo>
                <a:lnTo>
                  <a:pt x="1763807" y="2386451"/>
                </a:lnTo>
                <a:lnTo>
                  <a:pt x="1755000" y="2354098"/>
                </a:lnTo>
                <a:lnTo>
                  <a:pt x="1729646" y="2326535"/>
                </a:lnTo>
                <a:lnTo>
                  <a:pt x="1688374" y="2297873"/>
                </a:lnTo>
                <a:lnTo>
                  <a:pt x="1647502" y="2268676"/>
                </a:lnTo>
                <a:lnTo>
                  <a:pt x="1607033" y="2238951"/>
                </a:lnTo>
                <a:lnTo>
                  <a:pt x="1566972" y="2208705"/>
                </a:lnTo>
                <a:lnTo>
                  <a:pt x="1527323" y="2177942"/>
                </a:lnTo>
                <a:lnTo>
                  <a:pt x="1488090" y="2146670"/>
                </a:lnTo>
                <a:lnTo>
                  <a:pt x="1449277" y="2114895"/>
                </a:lnTo>
                <a:lnTo>
                  <a:pt x="1410889" y="2082624"/>
                </a:lnTo>
                <a:lnTo>
                  <a:pt x="1372930" y="2049862"/>
                </a:lnTo>
                <a:lnTo>
                  <a:pt x="1335404" y="2016617"/>
                </a:lnTo>
                <a:lnTo>
                  <a:pt x="1298314" y="1982893"/>
                </a:lnTo>
                <a:lnTo>
                  <a:pt x="1261667" y="1948699"/>
                </a:lnTo>
                <a:lnTo>
                  <a:pt x="1225464" y="1914040"/>
                </a:lnTo>
                <a:lnTo>
                  <a:pt x="1189711" y="1878922"/>
                </a:lnTo>
                <a:lnTo>
                  <a:pt x="1154413" y="1843352"/>
                </a:lnTo>
                <a:lnTo>
                  <a:pt x="1119572" y="1807337"/>
                </a:lnTo>
                <a:lnTo>
                  <a:pt x="1085193" y="1770882"/>
                </a:lnTo>
                <a:lnTo>
                  <a:pt x="1051281" y="1733993"/>
                </a:lnTo>
                <a:lnTo>
                  <a:pt x="1017840" y="1696678"/>
                </a:lnTo>
                <a:lnTo>
                  <a:pt x="984873" y="1658943"/>
                </a:lnTo>
                <a:lnTo>
                  <a:pt x="952386" y="1620794"/>
                </a:lnTo>
                <a:lnTo>
                  <a:pt x="920381" y="1582237"/>
                </a:lnTo>
                <a:lnTo>
                  <a:pt x="888864" y="1543278"/>
                </a:lnTo>
                <a:lnTo>
                  <a:pt x="857839" y="1503925"/>
                </a:lnTo>
                <a:lnTo>
                  <a:pt x="827310" y="1464183"/>
                </a:lnTo>
                <a:lnTo>
                  <a:pt x="797280" y="1424059"/>
                </a:lnTo>
                <a:lnTo>
                  <a:pt x="767755" y="1383559"/>
                </a:lnTo>
                <a:lnTo>
                  <a:pt x="738738" y="1342689"/>
                </a:lnTo>
                <a:lnTo>
                  <a:pt x="710233" y="1301456"/>
                </a:lnTo>
                <a:lnTo>
                  <a:pt x="682245" y="1259866"/>
                </a:lnTo>
                <a:lnTo>
                  <a:pt x="654779" y="1217926"/>
                </a:lnTo>
                <a:lnTo>
                  <a:pt x="627837" y="1175642"/>
                </a:lnTo>
                <a:lnTo>
                  <a:pt x="601425" y="1133019"/>
                </a:lnTo>
                <a:lnTo>
                  <a:pt x="575546" y="1090066"/>
                </a:lnTo>
                <a:lnTo>
                  <a:pt x="550205" y="1046787"/>
                </a:lnTo>
                <a:lnTo>
                  <a:pt x="525405" y="1003189"/>
                </a:lnTo>
                <a:lnTo>
                  <a:pt x="501152" y="959279"/>
                </a:lnTo>
                <a:lnTo>
                  <a:pt x="477449" y="915063"/>
                </a:lnTo>
                <a:lnTo>
                  <a:pt x="454301" y="870547"/>
                </a:lnTo>
                <a:lnTo>
                  <a:pt x="431711" y="825738"/>
                </a:lnTo>
                <a:lnTo>
                  <a:pt x="409684" y="780642"/>
                </a:lnTo>
                <a:lnTo>
                  <a:pt x="388224" y="735266"/>
                </a:lnTo>
                <a:lnTo>
                  <a:pt x="367336" y="689615"/>
                </a:lnTo>
                <a:lnTo>
                  <a:pt x="347022" y="643696"/>
                </a:lnTo>
                <a:lnTo>
                  <a:pt x="326672" y="595920"/>
                </a:lnTo>
                <a:lnTo>
                  <a:pt x="307030" y="547848"/>
                </a:lnTo>
                <a:lnTo>
                  <a:pt x="288088" y="499493"/>
                </a:lnTo>
                <a:lnTo>
                  <a:pt x="269836" y="450869"/>
                </a:lnTo>
                <a:lnTo>
                  <a:pt x="252267" y="401991"/>
                </a:lnTo>
                <a:lnTo>
                  <a:pt x="235372" y="352874"/>
                </a:lnTo>
                <a:lnTo>
                  <a:pt x="219141" y="303531"/>
                </a:lnTo>
                <a:lnTo>
                  <a:pt x="203567" y="253978"/>
                </a:lnTo>
                <a:lnTo>
                  <a:pt x="188640" y="204228"/>
                </a:lnTo>
                <a:lnTo>
                  <a:pt x="174352" y="154297"/>
                </a:lnTo>
                <a:lnTo>
                  <a:pt x="160694" y="104198"/>
                </a:lnTo>
                <a:lnTo>
                  <a:pt x="147658" y="53946"/>
                </a:lnTo>
                <a:lnTo>
                  <a:pt x="130687" y="21271"/>
                </a:lnTo>
                <a:lnTo>
                  <a:pt x="103802" y="3757"/>
                </a:lnTo>
                <a:lnTo>
                  <a:pt x="72146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80850" y="5147599"/>
            <a:ext cx="343535" cy="871219"/>
          </a:xfrm>
          <a:custGeom>
            <a:avLst/>
            <a:gdLst/>
            <a:ahLst/>
            <a:cxnLst/>
            <a:rect l="l" t="t" r="r" b="b"/>
            <a:pathLst>
              <a:path w="343534" h="871220">
                <a:moveTo>
                  <a:pt x="60896" y="0"/>
                </a:moveTo>
                <a:lnTo>
                  <a:pt x="30963" y="12025"/>
                </a:lnTo>
                <a:lnTo>
                  <a:pt x="8895" y="36058"/>
                </a:lnTo>
                <a:lnTo>
                  <a:pt x="0" y="72100"/>
                </a:lnTo>
                <a:lnTo>
                  <a:pt x="218" y="122282"/>
                </a:lnTo>
                <a:lnTo>
                  <a:pt x="2132" y="172303"/>
                </a:lnTo>
                <a:lnTo>
                  <a:pt x="5731" y="222127"/>
                </a:lnTo>
                <a:lnTo>
                  <a:pt x="11004" y="271714"/>
                </a:lnTo>
                <a:lnTo>
                  <a:pt x="17940" y="321026"/>
                </a:lnTo>
                <a:lnTo>
                  <a:pt x="26529" y="370026"/>
                </a:lnTo>
                <a:lnTo>
                  <a:pt x="36759" y="418676"/>
                </a:lnTo>
                <a:lnTo>
                  <a:pt x="48620" y="466936"/>
                </a:lnTo>
                <a:lnTo>
                  <a:pt x="62100" y="514770"/>
                </a:lnTo>
                <a:lnTo>
                  <a:pt x="77190" y="562139"/>
                </a:lnTo>
                <a:lnTo>
                  <a:pt x="93877" y="609005"/>
                </a:lnTo>
                <a:lnTo>
                  <a:pt x="112151" y="655330"/>
                </a:lnTo>
                <a:lnTo>
                  <a:pt x="132001" y="701075"/>
                </a:lnTo>
                <a:lnTo>
                  <a:pt x="153417" y="746204"/>
                </a:lnTo>
                <a:lnTo>
                  <a:pt x="176387" y="790676"/>
                </a:lnTo>
                <a:lnTo>
                  <a:pt x="200901" y="834455"/>
                </a:lnTo>
                <a:lnTo>
                  <a:pt x="257219" y="871129"/>
                </a:lnTo>
                <a:lnTo>
                  <a:pt x="288988" y="866521"/>
                </a:lnTo>
                <a:lnTo>
                  <a:pt x="317013" y="850183"/>
                </a:lnTo>
                <a:lnTo>
                  <a:pt x="336681" y="824790"/>
                </a:lnTo>
                <a:lnTo>
                  <a:pt x="343381" y="793019"/>
                </a:lnTo>
                <a:lnTo>
                  <a:pt x="332498" y="757544"/>
                </a:lnTo>
                <a:lnTo>
                  <a:pt x="307324" y="712340"/>
                </a:lnTo>
                <a:lnTo>
                  <a:pt x="284009" y="666406"/>
                </a:lnTo>
                <a:lnTo>
                  <a:pt x="262562" y="619782"/>
                </a:lnTo>
                <a:lnTo>
                  <a:pt x="242993" y="572504"/>
                </a:lnTo>
                <a:lnTo>
                  <a:pt x="225308" y="524611"/>
                </a:lnTo>
                <a:lnTo>
                  <a:pt x="209517" y="476140"/>
                </a:lnTo>
                <a:lnTo>
                  <a:pt x="195629" y="427128"/>
                </a:lnTo>
                <a:lnTo>
                  <a:pt x="183651" y="377615"/>
                </a:lnTo>
                <a:lnTo>
                  <a:pt x="173594" y="327637"/>
                </a:lnTo>
                <a:lnTo>
                  <a:pt x="165464" y="277232"/>
                </a:lnTo>
                <a:lnTo>
                  <a:pt x="159271" y="226438"/>
                </a:lnTo>
                <a:lnTo>
                  <a:pt x="155024" y="175293"/>
                </a:lnTo>
                <a:lnTo>
                  <a:pt x="152730" y="123834"/>
                </a:lnTo>
                <a:lnTo>
                  <a:pt x="152400" y="72100"/>
                </a:lnTo>
                <a:lnTo>
                  <a:pt x="144403" y="36044"/>
                </a:lnTo>
                <a:lnTo>
                  <a:pt x="122948" y="12025"/>
                </a:lnTo>
                <a:lnTo>
                  <a:pt x="93331" y="5"/>
                </a:lnTo>
                <a:lnTo>
                  <a:pt x="60896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80643" y="3466710"/>
            <a:ext cx="346710" cy="1082040"/>
          </a:xfrm>
          <a:custGeom>
            <a:avLst/>
            <a:gdLst/>
            <a:ahLst/>
            <a:cxnLst/>
            <a:rect l="l" t="t" r="r" b="b"/>
            <a:pathLst>
              <a:path w="346709" h="1082039">
                <a:moveTo>
                  <a:pt x="259376" y="0"/>
                </a:moveTo>
                <a:lnTo>
                  <a:pt x="205708" y="38133"/>
                </a:lnTo>
                <a:lnTo>
                  <a:pt x="183127" y="83325"/>
                </a:lnTo>
                <a:lnTo>
                  <a:pt x="161809" y="129036"/>
                </a:lnTo>
                <a:lnTo>
                  <a:pt x="141763" y="175239"/>
                </a:lnTo>
                <a:lnTo>
                  <a:pt x="122998" y="221908"/>
                </a:lnTo>
                <a:lnTo>
                  <a:pt x="105524" y="269016"/>
                </a:lnTo>
                <a:lnTo>
                  <a:pt x="89351" y="316535"/>
                </a:lnTo>
                <a:lnTo>
                  <a:pt x="74488" y="364439"/>
                </a:lnTo>
                <a:lnTo>
                  <a:pt x="60944" y="412701"/>
                </a:lnTo>
                <a:lnTo>
                  <a:pt x="48729" y="461295"/>
                </a:lnTo>
                <a:lnTo>
                  <a:pt x="37853" y="510193"/>
                </a:lnTo>
                <a:lnTo>
                  <a:pt x="28325" y="559370"/>
                </a:lnTo>
                <a:lnTo>
                  <a:pt x="20155" y="608797"/>
                </a:lnTo>
                <a:lnTo>
                  <a:pt x="13352" y="658449"/>
                </a:lnTo>
                <a:lnTo>
                  <a:pt x="7925" y="708298"/>
                </a:lnTo>
                <a:lnTo>
                  <a:pt x="3884" y="758318"/>
                </a:lnTo>
                <a:lnTo>
                  <a:pt x="1239" y="808481"/>
                </a:lnTo>
                <a:lnTo>
                  <a:pt x="0" y="858762"/>
                </a:lnTo>
                <a:lnTo>
                  <a:pt x="174" y="909133"/>
                </a:lnTo>
                <a:lnTo>
                  <a:pt x="1774" y="959567"/>
                </a:lnTo>
                <a:lnTo>
                  <a:pt x="4806" y="1010038"/>
                </a:lnTo>
                <a:lnTo>
                  <a:pt x="39455" y="1069690"/>
                </a:lnTo>
                <a:lnTo>
                  <a:pt x="102560" y="1081786"/>
                </a:lnTo>
                <a:lnTo>
                  <a:pt x="131445" y="1069897"/>
                </a:lnTo>
                <a:lnTo>
                  <a:pt x="151439" y="1045995"/>
                </a:lnTo>
                <a:lnTo>
                  <a:pt x="157206" y="1010038"/>
                </a:lnTo>
                <a:lnTo>
                  <a:pt x="154138" y="958399"/>
                </a:lnTo>
                <a:lnTo>
                  <a:pt x="152682" y="909133"/>
                </a:lnTo>
                <a:lnTo>
                  <a:pt x="152630" y="855321"/>
                </a:lnTo>
                <a:lnTo>
                  <a:pt x="154188" y="803945"/>
                </a:lnTo>
                <a:lnTo>
                  <a:pt x="157286" y="752722"/>
                </a:lnTo>
                <a:lnTo>
                  <a:pt x="161924" y="701682"/>
                </a:lnTo>
                <a:lnTo>
                  <a:pt x="168099" y="650856"/>
                </a:lnTo>
                <a:lnTo>
                  <a:pt x="175813" y="600278"/>
                </a:lnTo>
                <a:lnTo>
                  <a:pt x="185062" y="549978"/>
                </a:lnTo>
                <a:lnTo>
                  <a:pt x="195848" y="499988"/>
                </a:lnTo>
                <a:lnTo>
                  <a:pt x="208168" y="450340"/>
                </a:lnTo>
                <a:lnTo>
                  <a:pt x="222021" y="401066"/>
                </a:lnTo>
                <a:lnTo>
                  <a:pt x="237408" y="352197"/>
                </a:lnTo>
                <a:lnTo>
                  <a:pt x="254327" y="303765"/>
                </a:lnTo>
                <a:lnTo>
                  <a:pt x="272777" y="255803"/>
                </a:lnTo>
                <a:lnTo>
                  <a:pt x="292757" y="208340"/>
                </a:lnTo>
                <a:lnTo>
                  <a:pt x="314267" y="161410"/>
                </a:lnTo>
                <a:lnTo>
                  <a:pt x="337305" y="115044"/>
                </a:lnTo>
                <a:lnTo>
                  <a:pt x="346533" y="78808"/>
                </a:lnTo>
                <a:lnTo>
                  <a:pt x="338758" y="46482"/>
                </a:lnTo>
                <a:lnTo>
                  <a:pt x="318575" y="20769"/>
                </a:lnTo>
                <a:lnTo>
                  <a:pt x="290582" y="4373"/>
                </a:lnTo>
                <a:lnTo>
                  <a:pt x="259376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44594" y="7434037"/>
            <a:ext cx="5388610" cy="8010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95"/>
              </a:spcBef>
            </a:pPr>
            <a:r>
              <a:rPr sz="2200" spc="-10" dirty="0">
                <a:latin typeface="Sailec"/>
                <a:cs typeface="Sailec"/>
              </a:rPr>
              <a:t>Sprawdź </a:t>
            </a:r>
            <a:r>
              <a:rPr sz="2200" dirty="0">
                <a:latin typeface="Sailec"/>
                <a:cs typeface="Sailec"/>
              </a:rPr>
              <a:t>kalendarz i zapisz się na</a:t>
            </a:r>
            <a:r>
              <a:rPr sz="2200" dirty="0">
                <a:solidFill>
                  <a:schemeClr val="tx2"/>
                </a:solidFill>
                <a:latin typeface="Sailec"/>
                <a:cs typeface="Sailec"/>
              </a:rPr>
              <a:t>:  </a:t>
            </a:r>
            <a:r>
              <a:rPr sz="2200" dirty="0">
                <a:solidFill>
                  <a:schemeClr val="tx2"/>
                </a:solidFill>
                <a:latin typeface="Sailec"/>
                <a:cs typeface="Saile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</a:t>
            </a:r>
            <a:r>
              <a:rPr sz="2200" spc="-185" dirty="0">
                <a:solidFill>
                  <a:schemeClr val="tx2"/>
                </a:solidFill>
                <a:latin typeface="Sailec"/>
                <a:cs typeface="Saile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sz="2200" dirty="0">
                <a:solidFill>
                  <a:schemeClr val="tx2"/>
                </a:solidFill>
                <a:latin typeface="Sailec"/>
                <a:cs typeface="Saile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.ka</a:t>
            </a:r>
            <a:r>
              <a:rPr sz="2200" spc="30" dirty="0">
                <a:solidFill>
                  <a:schemeClr val="tx2"/>
                </a:solidFill>
                <a:latin typeface="Sailec"/>
                <a:cs typeface="Saile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sz="2200" dirty="0">
                <a:solidFill>
                  <a:schemeClr val="tx2"/>
                </a:solidFill>
                <a:latin typeface="Sailec"/>
                <a:cs typeface="Saile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tamultispo</a:t>
            </a:r>
            <a:r>
              <a:rPr sz="2200" spc="30" dirty="0">
                <a:solidFill>
                  <a:schemeClr val="tx2"/>
                </a:solidFill>
                <a:latin typeface="Sailec"/>
                <a:cs typeface="Saile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sz="2200" dirty="0">
                <a:solidFill>
                  <a:schemeClr val="tx2"/>
                </a:solidFill>
                <a:latin typeface="Sailec"/>
                <a:cs typeface="Saile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t.pl/t</a:t>
            </a:r>
            <a:r>
              <a:rPr sz="2200" spc="-15" dirty="0">
                <a:solidFill>
                  <a:schemeClr val="tx2"/>
                </a:solidFill>
                <a:latin typeface="Sailec"/>
                <a:cs typeface="Saile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sz="2200" dirty="0">
                <a:solidFill>
                  <a:schemeClr val="tx2"/>
                </a:solidFill>
                <a:latin typeface="Sailec"/>
                <a:cs typeface="Saile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eningi-outdoor</a:t>
            </a:r>
            <a:endParaRPr sz="2200" dirty="0">
              <a:solidFill>
                <a:schemeClr val="tx2"/>
              </a:solidFill>
              <a:latin typeface="Sailec"/>
              <a:cs typeface="Sailec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444594" y="1170862"/>
            <a:ext cx="2983230" cy="1321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pc="-10" dirty="0"/>
              <a:t>Rozpiera  </a:t>
            </a:r>
            <a:r>
              <a:rPr dirty="0"/>
              <a:t>Cię</a:t>
            </a:r>
            <a:r>
              <a:rPr spc="-85" dirty="0"/>
              <a:t> </a:t>
            </a:r>
            <a:r>
              <a:rPr spc="-5" dirty="0"/>
              <a:t>energia?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44594" y="2644378"/>
            <a:ext cx="5532755" cy="3977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3900" b="1" spc="-10" dirty="0">
                <a:solidFill>
                  <a:srgbClr val="3553A4"/>
                </a:solidFill>
                <a:latin typeface="Sailec"/>
                <a:cs typeface="Sailec"/>
              </a:rPr>
              <a:t>Mamy </a:t>
            </a:r>
            <a:r>
              <a:rPr sz="3900" b="1" spc="-20" dirty="0">
                <a:solidFill>
                  <a:srgbClr val="3553A4"/>
                </a:solidFill>
                <a:latin typeface="Sailec"/>
                <a:cs typeface="Sailec"/>
              </a:rPr>
              <a:t>również </a:t>
            </a:r>
            <a:r>
              <a:rPr sz="3900" b="1" spc="-5" dirty="0">
                <a:solidFill>
                  <a:srgbClr val="3553A4"/>
                </a:solidFill>
                <a:latin typeface="Sailec"/>
                <a:cs typeface="Sailec"/>
              </a:rPr>
              <a:t>treningi  </a:t>
            </a:r>
            <a:r>
              <a:rPr sz="3900" b="1" dirty="0">
                <a:solidFill>
                  <a:srgbClr val="3553A4"/>
                </a:solidFill>
                <a:latin typeface="Sailec"/>
                <a:cs typeface="Sailec"/>
              </a:rPr>
              <a:t>na świeżym</a:t>
            </a:r>
            <a:r>
              <a:rPr sz="3900" b="1" spc="-80" dirty="0">
                <a:solidFill>
                  <a:srgbClr val="3553A4"/>
                </a:solidFill>
                <a:latin typeface="Sailec"/>
                <a:cs typeface="Sailec"/>
              </a:rPr>
              <a:t> </a:t>
            </a:r>
            <a:r>
              <a:rPr sz="3900" b="1" spc="-10" dirty="0">
                <a:solidFill>
                  <a:srgbClr val="3553A4"/>
                </a:solidFill>
                <a:latin typeface="Sailec"/>
                <a:cs typeface="Sailec"/>
              </a:rPr>
              <a:t>powietrzu!</a:t>
            </a:r>
            <a:endParaRPr sz="3900" dirty="0">
              <a:latin typeface="Sailec"/>
              <a:cs typeface="Sailec"/>
            </a:endParaRPr>
          </a:p>
          <a:p>
            <a:pPr marL="12700" marR="112395">
              <a:lnSpc>
                <a:spcPct val="121300"/>
              </a:lnSpc>
              <a:spcBef>
                <a:spcPts val="4905"/>
              </a:spcBef>
            </a:pPr>
            <a:r>
              <a:rPr sz="2200" dirty="0">
                <a:latin typeface="Sailec"/>
                <a:cs typeface="Sailec"/>
              </a:rPr>
              <a:t>Przez całe </a:t>
            </a:r>
            <a:r>
              <a:rPr sz="2200" spc="-5" dirty="0">
                <a:latin typeface="Sailec"/>
                <a:cs typeface="Sailec"/>
              </a:rPr>
              <a:t>wakacje organizujemy</a:t>
            </a:r>
            <a:r>
              <a:rPr sz="2200" spc="-20" dirty="0">
                <a:latin typeface="Sailec"/>
                <a:cs typeface="Sailec"/>
              </a:rPr>
              <a:t> </a:t>
            </a:r>
            <a:r>
              <a:rPr sz="2200" spc="-5" dirty="0">
                <a:latin typeface="Sailec"/>
                <a:cs typeface="Sailec"/>
              </a:rPr>
              <a:t>treningi  </a:t>
            </a:r>
            <a:r>
              <a:rPr sz="2200" spc="-15" dirty="0">
                <a:latin typeface="Sailec"/>
                <a:cs typeface="Sailec"/>
              </a:rPr>
              <a:t>outdoor.</a:t>
            </a:r>
            <a:endParaRPr sz="2200" dirty="0">
              <a:latin typeface="Sailec"/>
              <a:cs typeface="Saile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 dirty="0">
              <a:latin typeface="Sailec"/>
              <a:cs typeface="Sailec"/>
            </a:endParaRPr>
          </a:p>
          <a:p>
            <a:pPr marL="12700" marR="370205">
              <a:lnSpc>
                <a:spcPct val="121300"/>
              </a:lnSpc>
            </a:pPr>
            <a:r>
              <a:rPr sz="2200" dirty="0">
                <a:latin typeface="Sailec"/>
                <a:cs typeface="Sailec"/>
              </a:rPr>
              <a:t>Ćwicz pod chmurką w </a:t>
            </a:r>
            <a:r>
              <a:rPr sz="2200" spc="-55" dirty="0">
                <a:latin typeface="Sailec"/>
                <a:cs typeface="Sailec"/>
              </a:rPr>
              <a:t>Twoim </a:t>
            </a:r>
            <a:r>
              <a:rPr sz="2200" dirty="0" err="1">
                <a:latin typeface="Sailec"/>
                <a:cs typeface="Sailec"/>
              </a:rPr>
              <a:t>mieście</a:t>
            </a:r>
            <a:r>
              <a:rPr sz="2200" spc="-40" dirty="0">
                <a:latin typeface="Sailec"/>
                <a:cs typeface="Sailec"/>
              </a:rPr>
              <a:t> </a:t>
            </a:r>
            <a:endParaRPr lang="pl-PL" sz="2200" spc="-40" dirty="0">
              <a:latin typeface="Sailec"/>
              <a:cs typeface="Sailec"/>
            </a:endParaRPr>
          </a:p>
          <a:p>
            <a:pPr marL="12700" marR="370205">
              <a:lnSpc>
                <a:spcPct val="121300"/>
              </a:lnSpc>
            </a:pPr>
            <a:r>
              <a:rPr sz="2200" dirty="0">
                <a:latin typeface="Sailec"/>
                <a:cs typeface="Sailec"/>
              </a:rPr>
              <a:t>i </a:t>
            </a:r>
            <a:r>
              <a:rPr sz="2200" dirty="0" err="1">
                <a:latin typeface="Sailec"/>
                <a:cs typeface="Sailec"/>
              </a:rPr>
              <a:t>dbaj</a:t>
            </a:r>
            <a:r>
              <a:rPr sz="2200" dirty="0">
                <a:latin typeface="Sailec"/>
                <a:cs typeface="Sailec"/>
              </a:rPr>
              <a:t> o formę z naszymi</a:t>
            </a:r>
            <a:r>
              <a:rPr sz="2200" spc="-25" dirty="0">
                <a:latin typeface="Sailec"/>
                <a:cs typeface="Sailec"/>
              </a:rPr>
              <a:t> </a:t>
            </a:r>
            <a:r>
              <a:rPr sz="2200" spc="-5" dirty="0">
                <a:latin typeface="Sailec"/>
                <a:cs typeface="Sailec"/>
              </a:rPr>
              <a:t>trenerami!</a:t>
            </a:r>
            <a:endParaRPr sz="2200" dirty="0">
              <a:latin typeface="Sailec"/>
              <a:cs typeface="Saile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53744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68613" y="0"/>
            <a:ext cx="8787765" cy="9144000"/>
          </a:xfrm>
          <a:custGeom>
            <a:avLst/>
            <a:gdLst/>
            <a:ahLst/>
            <a:cxnLst/>
            <a:rect l="l" t="t" r="r" b="b"/>
            <a:pathLst>
              <a:path w="8787765" h="9144000">
                <a:moveTo>
                  <a:pt x="8787386" y="0"/>
                </a:moveTo>
                <a:lnTo>
                  <a:pt x="976381" y="0"/>
                </a:lnTo>
                <a:lnTo>
                  <a:pt x="965510" y="10346"/>
                </a:lnTo>
                <a:lnTo>
                  <a:pt x="933314" y="41880"/>
                </a:lnTo>
                <a:lnTo>
                  <a:pt x="901591" y="73849"/>
                </a:lnTo>
                <a:lnTo>
                  <a:pt x="870346" y="106249"/>
                </a:lnTo>
                <a:lnTo>
                  <a:pt x="839583" y="139072"/>
                </a:lnTo>
                <a:lnTo>
                  <a:pt x="809306" y="172313"/>
                </a:lnTo>
                <a:lnTo>
                  <a:pt x="779517" y="205966"/>
                </a:lnTo>
                <a:lnTo>
                  <a:pt x="750223" y="240023"/>
                </a:lnTo>
                <a:lnTo>
                  <a:pt x="721425" y="274480"/>
                </a:lnTo>
                <a:lnTo>
                  <a:pt x="693129" y="309330"/>
                </a:lnTo>
                <a:lnTo>
                  <a:pt x="665338" y="344566"/>
                </a:lnTo>
                <a:lnTo>
                  <a:pt x="638055" y="380183"/>
                </a:lnTo>
                <a:lnTo>
                  <a:pt x="611286" y="416174"/>
                </a:lnTo>
                <a:lnTo>
                  <a:pt x="585033" y="452534"/>
                </a:lnTo>
                <a:lnTo>
                  <a:pt x="559300" y="489256"/>
                </a:lnTo>
                <a:lnTo>
                  <a:pt x="534092" y="526333"/>
                </a:lnTo>
                <a:lnTo>
                  <a:pt x="509412" y="563761"/>
                </a:lnTo>
                <a:lnTo>
                  <a:pt x="485265" y="601532"/>
                </a:lnTo>
                <a:lnTo>
                  <a:pt x="461653" y="639640"/>
                </a:lnTo>
                <a:lnTo>
                  <a:pt x="438582" y="678079"/>
                </a:lnTo>
                <a:lnTo>
                  <a:pt x="416054" y="716844"/>
                </a:lnTo>
                <a:lnTo>
                  <a:pt x="394074" y="755927"/>
                </a:lnTo>
                <a:lnTo>
                  <a:pt x="372646" y="795324"/>
                </a:lnTo>
                <a:lnTo>
                  <a:pt x="351773" y="835027"/>
                </a:lnTo>
                <a:lnTo>
                  <a:pt x="331459" y="875030"/>
                </a:lnTo>
                <a:lnTo>
                  <a:pt x="311709" y="915327"/>
                </a:lnTo>
                <a:lnTo>
                  <a:pt x="292526" y="955913"/>
                </a:lnTo>
                <a:lnTo>
                  <a:pt x="273914" y="996780"/>
                </a:lnTo>
                <a:lnTo>
                  <a:pt x="255877" y="1037923"/>
                </a:lnTo>
                <a:lnTo>
                  <a:pt x="238418" y="1079336"/>
                </a:lnTo>
                <a:lnTo>
                  <a:pt x="221542" y="1121012"/>
                </a:lnTo>
                <a:lnTo>
                  <a:pt x="205253" y="1162945"/>
                </a:lnTo>
                <a:lnTo>
                  <a:pt x="189554" y="1205129"/>
                </a:lnTo>
                <a:lnTo>
                  <a:pt x="174449" y="1247558"/>
                </a:lnTo>
                <a:lnTo>
                  <a:pt x="159943" y="1290226"/>
                </a:lnTo>
                <a:lnTo>
                  <a:pt x="146039" y="1333127"/>
                </a:lnTo>
                <a:lnTo>
                  <a:pt x="132740" y="1376254"/>
                </a:lnTo>
                <a:lnTo>
                  <a:pt x="120052" y="1419601"/>
                </a:lnTo>
                <a:lnTo>
                  <a:pt x="107977" y="1463162"/>
                </a:lnTo>
                <a:lnTo>
                  <a:pt x="96520" y="1506931"/>
                </a:lnTo>
                <a:lnTo>
                  <a:pt x="85684" y="1550901"/>
                </a:lnTo>
                <a:lnTo>
                  <a:pt x="75473" y="1595068"/>
                </a:lnTo>
                <a:lnTo>
                  <a:pt x="65892" y="1639423"/>
                </a:lnTo>
                <a:lnTo>
                  <a:pt x="56944" y="1683962"/>
                </a:lnTo>
                <a:lnTo>
                  <a:pt x="48633" y="1728678"/>
                </a:lnTo>
                <a:lnTo>
                  <a:pt x="40963" y="1773564"/>
                </a:lnTo>
                <a:lnTo>
                  <a:pt x="33937" y="1818616"/>
                </a:lnTo>
                <a:lnTo>
                  <a:pt x="27561" y="1863826"/>
                </a:lnTo>
                <a:lnTo>
                  <a:pt x="21836" y="1909188"/>
                </a:lnTo>
                <a:lnTo>
                  <a:pt x="16769" y="1954696"/>
                </a:lnTo>
                <a:lnTo>
                  <a:pt x="12361" y="2000345"/>
                </a:lnTo>
                <a:lnTo>
                  <a:pt x="8618" y="2046127"/>
                </a:lnTo>
                <a:lnTo>
                  <a:pt x="5542" y="2092037"/>
                </a:lnTo>
                <a:lnTo>
                  <a:pt x="3139" y="2138069"/>
                </a:lnTo>
                <a:lnTo>
                  <a:pt x="1412" y="2184216"/>
                </a:lnTo>
                <a:lnTo>
                  <a:pt x="364" y="2230472"/>
                </a:lnTo>
                <a:lnTo>
                  <a:pt x="0" y="2276831"/>
                </a:lnTo>
                <a:lnTo>
                  <a:pt x="323" y="2323287"/>
                </a:lnTo>
                <a:lnTo>
                  <a:pt x="1337" y="2369834"/>
                </a:lnTo>
                <a:lnTo>
                  <a:pt x="3047" y="2416465"/>
                </a:lnTo>
                <a:lnTo>
                  <a:pt x="5456" y="2463174"/>
                </a:lnTo>
                <a:lnTo>
                  <a:pt x="8568" y="2509956"/>
                </a:lnTo>
                <a:lnTo>
                  <a:pt x="12387" y="2556804"/>
                </a:lnTo>
                <a:lnTo>
                  <a:pt x="16916" y="2603711"/>
                </a:lnTo>
                <a:lnTo>
                  <a:pt x="22161" y="2650673"/>
                </a:lnTo>
                <a:lnTo>
                  <a:pt x="28123" y="2697681"/>
                </a:lnTo>
                <a:lnTo>
                  <a:pt x="34808" y="2744731"/>
                </a:lnTo>
                <a:lnTo>
                  <a:pt x="42220" y="2791817"/>
                </a:lnTo>
                <a:lnTo>
                  <a:pt x="50361" y="2838931"/>
                </a:lnTo>
                <a:lnTo>
                  <a:pt x="59237" y="2886068"/>
                </a:lnTo>
                <a:lnTo>
                  <a:pt x="68851" y="2933222"/>
                </a:lnTo>
                <a:lnTo>
                  <a:pt x="79206" y="2980386"/>
                </a:lnTo>
                <a:lnTo>
                  <a:pt x="1394126" y="8761756"/>
                </a:lnTo>
                <a:lnTo>
                  <a:pt x="1405188" y="8808760"/>
                </a:lnTo>
                <a:lnTo>
                  <a:pt x="1416914" y="8855434"/>
                </a:lnTo>
                <a:lnTo>
                  <a:pt x="1429298" y="8901773"/>
                </a:lnTo>
                <a:lnTo>
                  <a:pt x="1442335" y="8947775"/>
                </a:lnTo>
                <a:lnTo>
                  <a:pt x="1456017" y="8993434"/>
                </a:lnTo>
                <a:lnTo>
                  <a:pt x="1470338" y="9038747"/>
                </a:lnTo>
                <a:lnTo>
                  <a:pt x="1485294" y="9083711"/>
                </a:lnTo>
                <a:lnTo>
                  <a:pt x="1500876" y="9128322"/>
                </a:lnTo>
                <a:lnTo>
                  <a:pt x="1506617" y="9144000"/>
                </a:lnTo>
                <a:lnTo>
                  <a:pt x="8787386" y="9144000"/>
                </a:lnTo>
                <a:lnTo>
                  <a:pt x="8787386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27599" y="4733352"/>
            <a:ext cx="970280" cy="353060"/>
          </a:xfrm>
          <a:custGeom>
            <a:avLst/>
            <a:gdLst/>
            <a:ahLst/>
            <a:cxnLst/>
            <a:rect l="l" t="t" r="r" b="b"/>
            <a:pathLst>
              <a:path w="970279" h="353060">
                <a:moveTo>
                  <a:pt x="73981" y="0"/>
                </a:moveTo>
                <a:lnTo>
                  <a:pt x="40868" y="13328"/>
                </a:lnTo>
                <a:lnTo>
                  <a:pt x="15161" y="38093"/>
                </a:lnTo>
                <a:lnTo>
                  <a:pt x="422" y="72003"/>
                </a:lnTo>
                <a:lnTo>
                  <a:pt x="0" y="108972"/>
                </a:lnTo>
                <a:lnTo>
                  <a:pt x="13330" y="142087"/>
                </a:lnTo>
                <a:lnTo>
                  <a:pt x="38107" y="167788"/>
                </a:lnTo>
                <a:lnTo>
                  <a:pt x="72025" y="182519"/>
                </a:lnTo>
                <a:lnTo>
                  <a:pt x="865330" y="352051"/>
                </a:lnTo>
                <a:lnTo>
                  <a:pt x="871871" y="352737"/>
                </a:lnTo>
                <a:lnTo>
                  <a:pt x="878322" y="352737"/>
                </a:lnTo>
                <a:lnTo>
                  <a:pt x="936423" y="332296"/>
                </a:lnTo>
                <a:lnTo>
                  <a:pt x="969292" y="279051"/>
                </a:lnTo>
                <a:lnTo>
                  <a:pt x="969709" y="242077"/>
                </a:lnTo>
                <a:lnTo>
                  <a:pt x="956380" y="208963"/>
                </a:lnTo>
                <a:lnTo>
                  <a:pt x="931605" y="183264"/>
                </a:lnTo>
                <a:lnTo>
                  <a:pt x="897690" y="168536"/>
                </a:lnTo>
                <a:lnTo>
                  <a:pt x="110937" y="401"/>
                </a:lnTo>
                <a:lnTo>
                  <a:pt x="73981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44010" y="4353876"/>
            <a:ext cx="868680" cy="250190"/>
          </a:xfrm>
          <a:custGeom>
            <a:avLst/>
            <a:gdLst/>
            <a:ahLst/>
            <a:cxnLst/>
            <a:rect l="l" t="t" r="r" b="b"/>
            <a:pathLst>
              <a:path w="868679" h="250189">
                <a:moveTo>
                  <a:pt x="32908" y="0"/>
                </a:moveTo>
                <a:lnTo>
                  <a:pt x="18186" y="5920"/>
                </a:lnTo>
                <a:lnTo>
                  <a:pt x="6747" y="16914"/>
                </a:lnTo>
                <a:lnTo>
                  <a:pt x="192" y="31971"/>
                </a:lnTo>
                <a:lnTo>
                  <a:pt x="0" y="48414"/>
                </a:lnTo>
                <a:lnTo>
                  <a:pt x="5922" y="63142"/>
                </a:lnTo>
                <a:lnTo>
                  <a:pt x="16937" y="74571"/>
                </a:lnTo>
                <a:lnTo>
                  <a:pt x="32018" y="81120"/>
                </a:lnTo>
                <a:lnTo>
                  <a:pt x="821678" y="249891"/>
                </a:lnTo>
                <a:lnTo>
                  <a:pt x="824587" y="250195"/>
                </a:lnTo>
                <a:lnTo>
                  <a:pt x="827457" y="250195"/>
                </a:lnTo>
                <a:lnTo>
                  <a:pt x="862509" y="230757"/>
                </a:lnTo>
                <a:lnTo>
                  <a:pt x="868084" y="201001"/>
                </a:lnTo>
                <a:lnTo>
                  <a:pt x="862158" y="186278"/>
                </a:lnTo>
                <a:lnTo>
                  <a:pt x="851143" y="174853"/>
                </a:lnTo>
                <a:lnTo>
                  <a:pt x="836067" y="168306"/>
                </a:lnTo>
                <a:lnTo>
                  <a:pt x="49315" y="158"/>
                </a:lnTo>
                <a:lnTo>
                  <a:pt x="32908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25132" y="4010598"/>
            <a:ext cx="962025" cy="238125"/>
          </a:xfrm>
          <a:custGeom>
            <a:avLst/>
            <a:gdLst/>
            <a:ahLst/>
            <a:cxnLst/>
            <a:rect l="l" t="t" r="r" b="b"/>
            <a:pathLst>
              <a:path w="962025" h="238125">
                <a:moveTo>
                  <a:pt x="79057" y="0"/>
                </a:moveTo>
                <a:lnTo>
                  <a:pt x="50863" y="2303"/>
                </a:lnTo>
                <a:lnTo>
                  <a:pt x="26593" y="14844"/>
                </a:lnTo>
                <a:lnTo>
                  <a:pt x="8791" y="35584"/>
                </a:lnTo>
                <a:lnTo>
                  <a:pt x="0" y="62484"/>
                </a:lnTo>
                <a:lnTo>
                  <a:pt x="2346" y="90684"/>
                </a:lnTo>
                <a:lnTo>
                  <a:pt x="35604" y="132751"/>
                </a:lnTo>
                <a:lnTo>
                  <a:pt x="885558" y="237832"/>
                </a:lnTo>
                <a:lnTo>
                  <a:pt x="888352" y="237998"/>
                </a:lnTo>
                <a:lnTo>
                  <a:pt x="891108" y="237998"/>
                </a:lnTo>
                <a:lnTo>
                  <a:pt x="916594" y="233256"/>
                </a:lnTo>
                <a:lnTo>
                  <a:pt x="938225" y="220105"/>
                </a:lnTo>
                <a:lnTo>
                  <a:pt x="953969" y="200155"/>
                </a:lnTo>
                <a:lnTo>
                  <a:pt x="961796" y="175018"/>
                </a:lnTo>
                <a:lnTo>
                  <a:pt x="959457" y="146817"/>
                </a:lnTo>
                <a:lnTo>
                  <a:pt x="946921" y="122545"/>
                </a:lnTo>
                <a:lnTo>
                  <a:pt x="926199" y="104745"/>
                </a:lnTo>
                <a:lnTo>
                  <a:pt x="899299" y="95961"/>
                </a:lnTo>
                <a:lnTo>
                  <a:pt x="79057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4045" y="2433459"/>
            <a:ext cx="756920" cy="298450"/>
          </a:xfrm>
          <a:custGeom>
            <a:avLst/>
            <a:gdLst/>
            <a:ahLst/>
            <a:cxnLst/>
            <a:rect l="l" t="t" r="r" b="b"/>
            <a:pathLst>
              <a:path w="756920" h="298450">
                <a:moveTo>
                  <a:pt x="657183" y="0"/>
                </a:moveTo>
                <a:lnTo>
                  <a:pt x="601536" y="4722"/>
                </a:lnTo>
                <a:lnTo>
                  <a:pt x="546665" y="10878"/>
                </a:lnTo>
                <a:lnTo>
                  <a:pt x="492634" y="18310"/>
                </a:lnTo>
                <a:lnTo>
                  <a:pt x="439595" y="26852"/>
                </a:lnTo>
                <a:lnTo>
                  <a:pt x="387678" y="36342"/>
                </a:lnTo>
                <a:lnTo>
                  <a:pt x="337014" y="46613"/>
                </a:lnTo>
                <a:lnTo>
                  <a:pt x="287733" y="57504"/>
                </a:lnTo>
                <a:lnTo>
                  <a:pt x="239965" y="68849"/>
                </a:lnTo>
                <a:lnTo>
                  <a:pt x="193841" y="80486"/>
                </a:lnTo>
                <a:lnTo>
                  <a:pt x="149491" y="92251"/>
                </a:lnTo>
                <a:lnTo>
                  <a:pt x="66633" y="115506"/>
                </a:lnTo>
                <a:lnTo>
                  <a:pt x="10953" y="159996"/>
                </a:lnTo>
                <a:lnTo>
                  <a:pt x="0" y="193971"/>
                </a:lnTo>
                <a:lnTo>
                  <a:pt x="3031" y="230822"/>
                </a:lnTo>
                <a:lnTo>
                  <a:pt x="16296" y="258534"/>
                </a:lnTo>
                <a:lnTo>
                  <a:pt x="37007" y="279752"/>
                </a:lnTo>
                <a:lnTo>
                  <a:pt x="63085" y="293326"/>
                </a:lnTo>
                <a:lnTo>
                  <a:pt x="92452" y="298107"/>
                </a:lnTo>
                <a:lnTo>
                  <a:pt x="98895" y="297881"/>
                </a:lnTo>
                <a:lnTo>
                  <a:pt x="105373" y="297199"/>
                </a:lnTo>
                <a:lnTo>
                  <a:pt x="111867" y="296049"/>
                </a:lnTo>
                <a:lnTo>
                  <a:pt x="118360" y="294424"/>
                </a:lnTo>
                <a:lnTo>
                  <a:pt x="177327" y="277773"/>
                </a:lnTo>
                <a:lnTo>
                  <a:pt x="233978" y="262588"/>
                </a:lnTo>
                <a:lnTo>
                  <a:pt x="288498" y="248829"/>
                </a:lnTo>
                <a:lnTo>
                  <a:pt x="341074" y="236462"/>
                </a:lnTo>
                <a:lnTo>
                  <a:pt x="391891" y="225449"/>
                </a:lnTo>
                <a:lnTo>
                  <a:pt x="441136" y="215755"/>
                </a:lnTo>
                <a:lnTo>
                  <a:pt x="488995" y="207342"/>
                </a:lnTo>
                <a:lnTo>
                  <a:pt x="535654" y="200174"/>
                </a:lnTo>
                <a:lnTo>
                  <a:pt x="581298" y="194215"/>
                </a:lnTo>
                <a:lnTo>
                  <a:pt x="626115" y="189427"/>
                </a:lnTo>
                <a:lnTo>
                  <a:pt x="670289" y="185775"/>
                </a:lnTo>
                <a:lnTo>
                  <a:pt x="705928" y="175924"/>
                </a:lnTo>
                <a:lnTo>
                  <a:pt x="734050" y="153933"/>
                </a:lnTo>
                <a:lnTo>
                  <a:pt x="751874" y="123003"/>
                </a:lnTo>
                <a:lnTo>
                  <a:pt x="756624" y="86334"/>
                </a:lnTo>
                <a:lnTo>
                  <a:pt x="746783" y="50686"/>
                </a:lnTo>
                <a:lnTo>
                  <a:pt x="724810" y="22550"/>
                </a:lnTo>
                <a:lnTo>
                  <a:pt x="693864" y="4720"/>
                </a:lnTo>
                <a:lnTo>
                  <a:pt x="657183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02535" y="2730924"/>
            <a:ext cx="1137285" cy="275590"/>
          </a:xfrm>
          <a:custGeom>
            <a:avLst/>
            <a:gdLst/>
            <a:ahLst/>
            <a:cxnLst/>
            <a:rect l="l" t="t" r="r" b="b"/>
            <a:pathLst>
              <a:path w="1137285" h="275589">
                <a:moveTo>
                  <a:pt x="79548" y="41536"/>
                </a:moveTo>
                <a:lnTo>
                  <a:pt x="45782" y="53129"/>
                </a:lnTo>
                <a:lnTo>
                  <a:pt x="18820" y="76523"/>
                </a:lnTo>
                <a:lnTo>
                  <a:pt x="2340" y="109612"/>
                </a:lnTo>
                <a:lnTo>
                  <a:pt x="0" y="146517"/>
                </a:lnTo>
                <a:lnTo>
                  <a:pt x="11589" y="180281"/>
                </a:lnTo>
                <a:lnTo>
                  <a:pt x="68101" y="223709"/>
                </a:lnTo>
                <a:lnTo>
                  <a:pt x="119218" y="236481"/>
                </a:lnTo>
                <a:lnTo>
                  <a:pt x="169910" y="247263"/>
                </a:lnTo>
                <a:lnTo>
                  <a:pt x="220164" y="256143"/>
                </a:lnTo>
                <a:lnTo>
                  <a:pt x="269966" y="263211"/>
                </a:lnTo>
                <a:lnTo>
                  <a:pt x="319303" y="268553"/>
                </a:lnTo>
                <a:lnTo>
                  <a:pt x="368162" y="272260"/>
                </a:lnTo>
                <a:lnTo>
                  <a:pt x="416529" y="274418"/>
                </a:lnTo>
                <a:lnTo>
                  <a:pt x="464392" y="275118"/>
                </a:lnTo>
                <a:lnTo>
                  <a:pt x="519130" y="274223"/>
                </a:lnTo>
                <a:lnTo>
                  <a:pt x="573151" y="271626"/>
                </a:lnTo>
                <a:lnTo>
                  <a:pt x="626434" y="267465"/>
                </a:lnTo>
                <a:lnTo>
                  <a:pt x="678956" y="261877"/>
                </a:lnTo>
                <a:lnTo>
                  <a:pt x="730697" y="254998"/>
                </a:lnTo>
                <a:lnTo>
                  <a:pt x="781634" y="246964"/>
                </a:lnTo>
                <a:lnTo>
                  <a:pt x="831747" y="237913"/>
                </a:lnTo>
                <a:lnTo>
                  <a:pt x="881013" y="227980"/>
                </a:lnTo>
                <a:lnTo>
                  <a:pt x="929411" y="217302"/>
                </a:lnTo>
                <a:lnTo>
                  <a:pt x="976918" y="206017"/>
                </a:lnTo>
                <a:lnTo>
                  <a:pt x="1023515" y="194259"/>
                </a:lnTo>
                <a:lnTo>
                  <a:pt x="1069178" y="182167"/>
                </a:lnTo>
                <a:lnTo>
                  <a:pt x="1125616" y="138655"/>
                </a:lnTo>
                <a:lnTo>
                  <a:pt x="1137157" y="104874"/>
                </a:lnTo>
                <a:lnTo>
                  <a:pt x="1136087" y="88396"/>
                </a:lnTo>
                <a:lnTo>
                  <a:pt x="440302" y="88396"/>
                </a:lnTo>
                <a:lnTo>
                  <a:pt x="387549" y="86573"/>
                </a:lnTo>
                <a:lnTo>
                  <a:pt x="334265" y="82700"/>
                </a:lnTo>
                <a:lnTo>
                  <a:pt x="280481" y="76634"/>
                </a:lnTo>
                <a:lnTo>
                  <a:pt x="226227" y="68232"/>
                </a:lnTo>
                <a:lnTo>
                  <a:pt x="171536" y="57352"/>
                </a:lnTo>
                <a:lnTo>
                  <a:pt x="116437" y="43851"/>
                </a:lnTo>
                <a:lnTo>
                  <a:pt x="79548" y="41536"/>
                </a:lnTo>
                <a:close/>
              </a:path>
              <a:path w="1137285" h="275589">
                <a:moveTo>
                  <a:pt x="1057468" y="0"/>
                </a:moveTo>
                <a:lnTo>
                  <a:pt x="1020563" y="2373"/>
                </a:lnTo>
                <a:lnTo>
                  <a:pt x="976613" y="14009"/>
                </a:lnTo>
                <a:lnTo>
                  <a:pt x="931759" y="25308"/>
                </a:lnTo>
                <a:lnTo>
                  <a:pt x="886031" y="36129"/>
                </a:lnTo>
                <a:lnTo>
                  <a:pt x="839461" y="46327"/>
                </a:lnTo>
                <a:lnTo>
                  <a:pt x="792079" y="55761"/>
                </a:lnTo>
                <a:lnTo>
                  <a:pt x="743917" y="64288"/>
                </a:lnTo>
                <a:lnTo>
                  <a:pt x="695006" y="71765"/>
                </a:lnTo>
                <a:lnTo>
                  <a:pt x="645376" y="78048"/>
                </a:lnTo>
                <a:lnTo>
                  <a:pt x="595060" y="82996"/>
                </a:lnTo>
                <a:lnTo>
                  <a:pt x="544088" y="86465"/>
                </a:lnTo>
                <a:lnTo>
                  <a:pt x="492492" y="88313"/>
                </a:lnTo>
                <a:lnTo>
                  <a:pt x="440302" y="88396"/>
                </a:lnTo>
                <a:lnTo>
                  <a:pt x="1136087" y="88396"/>
                </a:lnTo>
                <a:lnTo>
                  <a:pt x="1134761" y="67969"/>
                </a:lnTo>
                <a:lnTo>
                  <a:pt x="1118237" y="34895"/>
                </a:lnTo>
                <a:lnTo>
                  <a:pt x="1091249" y="11539"/>
                </a:lnTo>
                <a:lnTo>
                  <a:pt x="1057468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01820" y="4962404"/>
            <a:ext cx="1369695" cy="1624965"/>
          </a:xfrm>
          <a:custGeom>
            <a:avLst/>
            <a:gdLst/>
            <a:ahLst/>
            <a:cxnLst/>
            <a:rect l="l" t="t" r="r" b="b"/>
            <a:pathLst>
              <a:path w="1369695" h="1624965">
                <a:moveTo>
                  <a:pt x="93116" y="0"/>
                </a:moveTo>
                <a:lnTo>
                  <a:pt x="92964" y="0"/>
                </a:lnTo>
                <a:lnTo>
                  <a:pt x="56732" y="7372"/>
                </a:lnTo>
                <a:lnTo>
                  <a:pt x="27165" y="27373"/>
                </a:lnTo>
                <a:lnTo>
                  <a:pt x="7256" y="57001"/>
                </a:lnTo>
                <a:lnTo>
                  <a:pt x="0" y="93256"/>
                </a:lnTo>
                <a:lnTo>
                  <a:pt x="1033" y="146014"/>
                </a:lnTo>
                <a:lnTo>
                  <a:pt x="3936" y="198042"/>
                </a:lnTo>
                <a:lnTo>
                  <a:pt x="8663" y="249331"/>
                </a:lnTo>
                <a:lnTo>
                  <a:pt x="15169" y="299874"/>
                </a:lnTo>
                <a:lnTo>
                  <a:pt x="23409" y="349660"/>
                </a:lnTo>
                <a:lnTo>
                  <a:pt x="33335" y="398682"/>
                </a:lnTo>
                <a:lnTo>
                  <a:pt x="44904" y="446930"/>
                </a:lnTo>
                <a:lnTo>
                  <a:pt x="58068" y="494395"/>
                </a:lnTo>
                <a:lnTo>
                  <a:pt x="72784" y="541070"/>
                </a:lnTo>
                <a:lnTo>
                  <a:pt x="89004" y="586945"/>
                </a:lnTo>
                <a:lnTo>
                  <a:pt x="106683" y="632011"/>
                </a:lnTo>
                <a:lnTo>
                  <a:pt x="125776" y="676260"/>
                </a:lnTo>
                <a:lnTo>
                  <a:pt x="146238" y="719682"/>
                </a:lnTo>
                <a:lnTo>
                  <a:pt x="168021" y="762270"/>
                </a:lnTo>
                <a:lnTo>
                  <a:pt x="191082" y="804014"/>
                </a:lnTo>
                <a:lnTo>
                  <a:pt x="215374" y="844906"/>
                </a:lnTo>
                <a:lnTo>
                  <a:pt x="240851" y="884936"/>
                </a:lnTo>
                <a:lnTo>
                  <a:pt x="267468" y="924097"/>
                </a:lnTo>
                <a:lnTo>
                  <a:pt x="295180" y="962378"/>
                </a:lnTo>
                <a:lnTo>
                  <a:pt x="323940" y="999773"/>
                </a:lnTo>
                <a:lnTo>
                  <a:pt x="353703" y="1036271"/>
                </a:lnTo>
                <a:lnTo>
                  <a:pt x="384424" y="1071864"/>
                </a:lnTo>
                <a:lnTo>
                  <a:pt x="416056" y="1106543"/>
                </a:lnTo>
                <a:lnTo>
                  <a:pt x="448555" y="1140300"/>
                </a:lnTo>
                <a:lnTo>
                  <a:pt x="481874" y="1173125"/>
                </a:lnTo>
                <a:lnTo>
                  <a:pt x="515968" y="1205011"/>
                </a:lnTo>
                <a:lnTo>
                  <a:pt x="550792" y="1235947"/>
                </a:lnTo>
                <a:lnTo>
                  <a:pt x="586299" y="1265927"/>
                </a:lnTo>
                <a:lnTo>
                  <a:pt x="622444" y="1294939"/>
                </a:lnTo>
                <a:lnTo>
                  <a:pt x="659182" y="1322977"/>
                </a:lnTo>
                <a:lnTo>
                  <a:pt x="696467" y="1350031"/>
                </a:lnTo>
                <a:lnTo>
                  <a:pt x="734252" y="1376092"/>
                </a:lnTo>
                <a:lnTo>
                  <a:pt x="772494" y="1401151"/>
                </a:lnTo>
                <a:lnTo>
                  <a:pt x="811145" y="1425201"/>
                </a:lnTo>
                <a:lnTo>
                  <a:pt x="850160" y="1448232"/>
                </a:lnTo>
                <a:lnTo>
                  <a:pt x="889494" y="1470235"/>
                </a:lnTo>
                <a:lnTo>
                  <a:pt x="929102" y="1491201"/>
                </a:lnTo>
                <a:lnTo>
                  <a:pt x="968936" y="1511123"/>
                </a:lnTo>
                <a:lnTo>
                  <a:pt x="1008953" y="1529990"/>
                </a:lnTo>
                <a:lnTo>
                  <a:pt x="1049105" y="1547795"/>
                </a:lnTo>
                <a:lnTo>
                  <a:pt x="1089349" y="1564528"/>
                </a:lnTo>
                <a:lnTo>
                  <a:pt x="1129637" y="1580181"/>
                </a:lnTo>
                <a:lnTo>
                  <a:pt x="1169924" y="1594745"/>
                </a:lnTo>
                <a:lnTo>
                  <a:pt x="1210165" y="1608211"/>
                </a:lnTo>
                <a:lnTo>
                  <a:pt x="1250315" y="1620570"/>
                </a:lnTo>
                <a:lnTo>
                  <a:pt x="1276654" y="1624393"/>
                </a:lnTo>
                <a:lnTo>
                  <a:pt x="1305899" y="1619654"/>
                </a:lnTo>
                <a:lnTo>
                  <a:pt x="1331907" y="1606184"/>
                </a:lnTo>
                <a:lnTo>
                  <a:pt x="1352612" y="1585110"/>
                </a:lnTo>
                <a:lnTo>
                  <a:pt x="1365948" y="1557553"/>
                </a:lnTo>
                <a:lnTo>
                  <a:pt x="1369162" y="1520719"/>
                </a:lnTo>
                <a:lnTo>
                  <a:pt x="1358379" y="1486688"/>
                </a:lnTo>
                <a:lnTo>
                  <a:pt x="1335623" y="1459185"/>
                </a:lnTo>
                <a:lnTo>
                  <a:pt x="1302918" y="1441932"/>
                </a:lnTo>
                <a:lnTo>
                  <a:pt x="1262570" y="1429452"/>
                </a:lnTo>
                <a:lnTo>
                  <a:pt x="1222126" y="1415740"/>
                </a:lnTo>
                <a:lnTo>
                  <a:pt x="1181641" y="1400808"/>
                </a:lnTo>
                <a:lnTo>
                  <a:pt x="1141175" y="1384666"/>
                </a:lnTo>
                <a:lnTo>
                  <a:pt x="1100786" y="1367327"/>
                </a:lnTo>
                <a:lnTo>
                  <a:pt x="1060531" y="1348801"/>
                </a:lnTo>
                <a:lnTo>
                  <a:pt x="1020469" y="1329099"/>
                </a:lnTo>
                <a:lnTo>
                  <a:pt x="980657" y="1308233"/>
                </a:lnTo>
                <a:lnTo>
                  <a:pt x="941154" y="1286214"/>
                </a:lnTo>
                <a:lnTo>
                  <a:pt x="902018" y="1263053"/>
                </a:lnTo>
                <a:lnTo>
                  <a:pt x="863307" y="1238761"/>
                </a:lnTo>
                <a:lnTo>
                  <a:pt x="825078" y="1213350"/>
                </a:lnTo>
                <a:lnTo>
                  <a:pt x="787390" y="1186831"/>
                </a:lnTo>
                <a:lnTo>
                  <a:pt x="750300" y="1159215"/>
                </a:lnTo>
                <a:lnTo>
                  <a:pt x="713868" y="1130513"/>
                </a:lnTo>
                <a:lnTo>
                  <a:pt x="678150" y="1100737"/>
                </a:lnTo>
                <a:lnTo>
                  <a:pt x="643205" y="1069897"/>
                </a:lnTo>
                <a:lnTo>
                  <a:pt x="609091" y="1038006"/>
                </a:lnTo>
                <a:lnTo>
                  <a:pt x="575866" y="1005073"/>
                </a:lnTo>
                <a:lnTo>
                  <a:pt x="543588" y="971111"/>
                </a:lnTo>
                <a:lnTo>
                  <a:pt x="512315" y="936131"/>
                </a:lnTo>
                <a:lnTo>
                  <a:pt x="482105" y="900144"/>
                </a:lnTo>
                <a:lnTo>
                  <a:pt x="453015" y="863161"/>
                </a:lnTo>
                <a:lnTo>
                  <a:pt x="425105" y="825193"/>
                </a:lnTo>
                <a:lnTo>
                  <a:pt x="398432" y="786252"/>
                </a:lnTo>
                <a:lnTo>
                  <a:pt x="373053" y="746349"/>
                </a:lnTo>
                <a:lnTo>
                  <a:pt x="349028" y="705494"/>
                </a:lnTo>
                <a:lnTo>
                  <a:pt x="326414" y="663700"/>
                </a:lnTo>
                <a:lnTo>
                  <a:pt x="305269" y="620978"/>
                </a:lnTo>
                <a:lnTo>
                  <a:pt x="285651" y="577338"/>
                </a:lnTo>
                <a:lnTo>
                  <a:pt x="267619" y="532793"/>
                </a:lnTo>
                <a:lnTo>
                  <a:pt x="251229" y="487352"/>
                </a:lnTo>
                <a:lnTo>
                  <a:pt x="236541" y="441028"/>
                </a:lnTo>
                <a:lnTo>
                  <a:pt x="223612" y="393832"/>
                </a:lnTo>
                <a:lnTo>
                  <a:pt x="212501" y="345774"/>
                </a:lnTo>
                <a:lnTo>
                  <a:pt x="203264" y="296867"/>
                </a:lnTo>
                <a:lnTo>
                  <a:pt x="195961" y="247121"/>
                </a:lnTo>
                <a:lnTo>
                  <a:pt x="190650" y="196548"/>
                </a:lnTo>
                <a:lnTo>
                  <a:pt x="187387" y="145158"/>
                </a:lnTo>
                <a:lnTo>
                  <a:pt x="186232" y="92964"/>
                </a:lnTo>
                <a:lnTo>
                  <a:pt x="178868" y="56760"/>
                </a:lnTo>
                <a:lnTo>
                  <a:pt x="158900" y="27212"/>
                </a:lnTo>
                <a:lnTo>
                  <a:pt x="129320" y="7299"/>
                </a:lnTo>
                <a:lnTo>
                  <a:pt x="93116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68783" y="2979223"/>
            <a:ext cx="1359535" cy="1127760"/>
          </a:xfrm>
          <a:custGeom>
            <a:avLst/>
            <a:gdLst/>
            <a:ahLst/>
            <a:cxnLst/>
            <a:rect l="l" t="t" r="r" b="b"/>
            <a:pathLst>
              <a:path w="1359534" h="1127760">
                <a:moveTo>
                  <a:pt x="80911" y="0"/>
                </a:moveTo>
                <a:lnTo>
                  <a:pt x="52645" y="1419"/>
                </a:lnTo>
                <a:lnTo>
                  <a:pt x="28006" y="13219"/>
                </a:lnTo>
                <a:lnTo>
                  <a:pt x="9592" y="33427"/>
                </a:lnTo>
                <a:lnTo>
                  <a:pt x="0" y="60070"/>
                </a:lnTo>
                <a:lnTo>
                  <a:pt x="1477" y="88318"/>
                </a:lnTo>
                <a:lnTo>
                  <a:pt x="13269" y="112955"/>
                </a:lnTo>
                <a:lnTo>
                  <a:pt x="33441" y="131374"/>
                </a:lnTo>
                <a:lnTo>
                  <a:pt x="60058" y="140969"/>
                </a:lnTo>
                <a:lnTo>
                  <a:pt x="122398" y="151502"/>
                </a:lnTo>
                <a:lnTo>
                  <a:pt x="183365" y="164381"/>
                </a:lnTo>
                <a:lnTo>
                  <a:pt x="242927" y="179485"/>
                </a:lnTo>
                <a:lnTo>
                  <a:pt x="301051" y="196691"/>
                </a:lnTo>
                <a:lnTo>
                  <a:pt x="357706" y="215877"/>
                </a:lnTo>
                <a:lnTo>
                  <a:pt x="412859" y="236919"/>
                </a:lnTo>
                <a:lnTo>
                  <a:pt x="466478" y="259697"/>
                </a:lnTo>
                <a:lnTo>
                  <a:pt x="518531" y="284087"/>
                </a:lnTo>
                <a:lnTo>
                  <a:pt x="568985" y="309967"/>
                </a:lnTo>
                <a:lnTo>
                  <a:pt x="617810" y="337215"/>
                </a:lnTo>
                <a:lnTo>
                  <a:pt x="664972" y="365707"/>
                </a:lnTo>
                <a:lnTo>
                  <a:pt x="710439" y="395323"/>
                </a:lnTo>
                <a:lnTo>
                  <a:pt x="754180" y="425939"/>
                </a:lnTo>
                <a:lnTo>
                  <a:pt x="796162" y="457433"/>
                </a:lnTo>
                <a:lnTo>
                  <a:pt x="836353" y="489682"/>
                </a:lnTo>
                <a:lnTo>
                  <a:pt x="874721" y="522565"/>
                </a:lnTo>
                <a:lnTo>
                  <a:pt x="911234" y="555958"/>
                </a:lnTo>
                <a:lnTo>
                  <a:pt x="945859" y="589739"/>
                </a:lnTo>
                <a:lnTo>
                  <a:pt x="978564" y="623787"/>
                </a:lnTo>
                <a:lnTo>
                  <a:pt x="1009319" y="657978"/>
                </a:lnTo>
                <a:lnTo>
                  <a:pt x="1038089" y="692190"/>
                </a:lnTo>
                <a:lnTo>
                  <a:pt x="1064843" y="726301"/>
                </a:lnTo>
                <a:lnTo>
                  <a:pt x="1089550" y="760188"/>
                </a:lnTo>
                <a:lnTo>
                  <a:pt x="1112176" y="793730"/>
                </a:lnTo>
                <a:lnTo>
                  <a:pt x="1132690" y="826802"/>
                </a:lnTo>
                <a:lnTo>
                  <a:pt x="1167252" y="891052"/>
                </a:lnTo>
                <a:lnTo>
                  <a:pt x="1192979" y="951959"/>
                </a:lnTo>
                <a:lnTo>
                  <a:pt x="1209614" y="1008544"/>
                </a:lnTo>
                <a:lnTo>
                  <a:pt x="1216901" y="1059827"/>
                </a:lnTo>
                <a:lnTo>
                  <a:pt x="1223557" y="1086425"/>
                </a:lnTo>
                <a:lnTo>
                  <a:pt x="1239080" y="1107854"/>
                </a:lnTo>
                <a:lnTo>
                  <a:pt x="1261287" y="1122151"/>
                </a:lnTo>
                <a:lnTo>
                  <a:pt x="1287995" y="1127353"/>
                </a:lnTo>
                <a:lnTo>
                  <a:pt x="1290510" y="1127328"/>
                </a:lnTo>
                <a:lnTo>
                  <a:pt x="1341010" y="1103787"/>
                </a:lnTo>
                <a:lnTo>
                  <a:pt x="1359217" y="1052385"/>
                </a:lnTo>
                <a:lnTo>
                  <a:pt x="1355496" y="1014548"/>
                </a:lnTo>
                <a:lnTo>
                  <a:pt x="1348287" y="975444"/>
                </a:lnTo>
                <a:lnTo>
                  <a:pt x="1337690" y="935238"/>
                </a:lnTo>
                <a:lnTo>
                  <a:pt x="1323805" y="894097"/>
                </a:lnTo>
                <a:lnTo>
                  <a:pt x="1306731" y="852186"/>
                </a:lnTo>
                <a:lnTo>
                  <a:pt x="1286570" y="809673"/>
                </a:lnTo>
                <a:lnTo>
                  <a:pt x="1263421" y="766724"/>
                </a:lnTo>
                <a:lnTo>
                  <a:pt x="1237384" y="723504"/>
                </a:lnTo>
                <a:lnTo>
                  <a:pt x="1208560" y="680179"/>
                </a:lnTo>
                <a:lnTo>
                  <a:pt x="1177049" y="636917"/>
                </a:lnTo>
                <a:lnTo>
                  <a:pt x="1142951" y="593883"/>
                </a:lnTo>
                <a:lnTo>
                  <a:pt x="1106365" y="551244"/>
                </a:lnTo>
                <a:lnTo>
                  <a:pt x="1067393" y="509165"/>
                </a:lnTo>
                <a:lnTo>
                  <a:pt x="1026133" y="467813"/>
                </a:lnTo>
                <a:lnTo>
                  <a:pt x="982687" y="427354"/>
                </a:lnTo>
                <a:lnTo>
                  <a:pt x="944268" y="393876"/>
                </a:lnTo>
                <a:lnTo>
                  <a:pt x="904881" y="361546"/>
                </a:lnTo>
                <a:lnTo>
                  <a:pt x="864570" y="330387"/>
                </a:lnTo>
                <a:lnTo>
                  <a:pt x="823380" y="300419"/>
                </a:lnTo>
                <a:lnTo>
                  <a:pt x="781356" y="271662"/>
                </a:lnTo>
                <a:lnTo>
                  <a:pt x="738541" y="244138"/>
                </a:lnTo>
                <a:lnTo>
                  <a:pt x="694979" y="217869"/>
                </a:lnTo>
                <a:lnTo>
                  <a:pt x="650716" y="192874"/>
                </a:lnTo>
                <a:lnTo>
                  <a:pt x="605795" y="169175"/>
                </a:lnTo>
                <a:lnTo>
                  <a:pt x="560260" y="146792"/>
                </a:lnTo>
                <a:lnTo>
                  <a:pt x="514156" y="125748"/>
                </a:lnTo>
                <a:lnTo>
                  <a:pt x="467527" y="106062"/>
                </a:lnTo>
                <a:lnTo>
                  <a:pt x="420418" y="87755"/>
                </a:lnTo>
                <a:lnTo>
                  <a:pt x="372872" y="70849"/>
                </a:lnTo>
                <a:lnTo>
                  <a:pt x="324934" y="55365"/>
                </a:lnTo>
                <a:lnTo>
                  <a:pt x="276648" y="41323"/>
                </a:lnTo>
                <a:lnTo>
                  <a:pt x="228058" y="28745"/>
                </a:lnTo>
                <a:lnTo>
                  <a:pt x="179210" y="17651"/>
                </a:lnTo>
                <a:lnTo>
                  <a:pt x="130146" y="8062"/>
                </a:lnTo>
                <a:lnTo>
                  <a:pt x="80911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09659" y="3388233"/>
            <a:ext cx="2799080" cy="2336800"/>
          </a:xfrm>
          <a:custGeom>
            <a:avLst/>
            <a:gdLst/>
            <a:ahLst/>
            <a:cxnLst/>
            <a:rect l="l" t="t" r="r" b="b"/>
            <a:pathLst>
              <a:path w="2799079" h="2336800">
                <a:moveTo>
                  <a:pt x="831133" y="1003300"/>
                </a:moveTo>
                <a:lnTo>
                  <a:pt x="758775" y="1003300"/>
                </a:lnTo>
                <a:lnTo>
                  <a:pt x="729729" y="1028700"/>
                </a:lnTo>
                <a:lnTo>
                  <a:pt x="710582" y="1054100"/>
                </a:lnTo>
                <a:lnTo>
                  <a:pt x="704245" y="1092200"/>
                </a:lnTo>
                <a:lnTo>
                  <a:pt x="705849" y="1143000"/>
                </a:lnTo>
                <a:lnTo>
                  <a:pt x="708044" y="1193800"/>
                </a:lnTo>
                <a:lnTo>
                  <a:pt x="710935" y="1244600"/>
                </a:lnTo>
                <a:lnTo>
                  <a:pt x="714627" y="1295400"/>
                </a:lnTo>
                <a:lnTo>
                  <a:pt x="719224" y="1346200"/>
                </a:lnTo>
                <a:lnTo>
                  <a:pt x="724830" y="1384300"/>
                </a:lnTo>
                <a:lnTo>
                  <a:pt x="731549" y="1435100"/>
                </a:lnTo>
                <a:lnTo>
                  <a:pt x="739488" y="1485900"/>
                </a:lnTo>
                <a:lnTo>
                  <a:pt x="748749" y="1536700"/>
                </a:lnTo>
                <a:lnTo>
                  <a:pt x="759437" y="1574800"/>
                </a:lnTo>
                <a:lnTo>
                  <a:pt x="771657" y="1625600"/>
                </a:lnTo>
                <a:lnTo>
                  <a:pt x="785514" y="1676400"/>
                </a:lnTo>
                <a:lnTo>
                  <a:pt x="801111" y="1714500"/>
                </a:lnTo>
                <a:lnTo>
                  <a:pt x="818553" y="1765300"/>
                </a:lnTo>
                <a:lnTo>
                  <a:pt x="837945" y="1803400"/>
                </a:lnTo>
                <a:lnTo>
                  <a:pt x="859392" y="1841500"/>
                </a:lnTo>
                <a:lnTo>
                  <a:pt x="882997" y="1892300"/>
                </a:lnTo>
                <a:lnTo>
                  <a:pt x="908865" y="1930400"/>
                </a:lnTo>
                <a:lnTo>
                  <a:pt x="937101" y="1968500"/>
                </a:lnTo>
                <a:lnTo>
                  <a:pt x="967809" y="2006600"/>
                </a:lnTo>
                <a:lnTo>
                  <a:pt x="1001093" y="2044700"/>
                </a:lnTo>
                <a:lnTo>
                  <a:pt x="1037059" y="2070100"/>
                </a:lnTo>
                <a:lnTo>
                  <a:pt x="1075810" y="2108200"/>
                </a:lnTo>
                <a:lnTo>
                  <a:pt x="1117452" y="2146300"/>
                </a:lnTo>
                <a:lnTo>
                  <a:pt x="1160880" y="2171700"/>
                </a:lnTo>
                <a:lnTo>
                  <a:pt x="1205165" y="2197100"/>
                </a:lnTo>
                <a:lnTo>
                  <a:pt x="1296027" y="2247900"/>
                </a:lnTo>
                <a:lnTo>
                  <a:pt x="1342463" y="2260600"/>
                </a:lnTo>
                <a:lnTo>
                  <a:pt x="1389476" y="2286000"/>
                </a:lnTo>
                <a:lnTo>
                  <a:pt x="1581906" y="2336800"/>
                </a:lnTo>
                <a:lnTo>
                  <a:pt x="1871047" y="2336800"/>
                </a:lnTo>
                <a:lnTo>
                  <a:pt x="2103684" y="2273300"/>
                </a:lnTo>
                <a:lnTo>
                  <a:pt x="2148990" y="2247900"/>
                </a:lnTo>
                <a:lnTo>
                  <a:pt x="2193740" y="2235200"/>
                </a:lnTo>
                <a:lnTo>
                  <a:pt x="2281318" y="2184400"/>
                </a:lnTo>
                <a:lnTo>
                  <a:pt x="2323148" y="2159000"/>
                </a:lnTo>
                <a:lnTo>
                  <a:pt x="1676930" y="2159000"/>
                </a:lnTo>
                <a:lnTo>
                  <a:pt x="1630153" y="2146300"/>
                </a:lnTo>
                <a:lnTo>
                  <a:pt x="1583562" y="2146300"/>
                </a:lnTo>
                <a:lnTo>
                  <a:pt x="1400551" y="2095500"/>
                </a:lnTo>
                <a:lnTo>
                  <a:pt x="1312112" y="2044700"/>
                </a:lnTo>
                <a:lnTo>
                  <a:pt x="1268922" y="2019300"/>
                </a:lnTo>
                <a:lnTo>
                  <a:pt x="1226519" y="1993900"/>
                </a:lnTo>
                <a:lnTo>
                  <a:pt x="1186352" y="1955800"/>
                </a:lnTo>
                <a:lnTo>
                  <a:pt x="1149562" y="1930400"/>
                </a:lnTo>
                <a:lnTo>
                  <a:pt x="1115998" y="1892300"/>
                </a:lnTo>
                <a:lnTo>
                  <a:pt x="1085508" y="1854200"/>
                </a:lnTo>
                <a:lnTo>
                  <a:pt x="1057939" y="1816100"/>
                </a:lnTo>
                <a:lnTo>
                  <a:pt x="1033141" y="1778000"/>
                </a:lnTo>
                <a:lnTo>
                  <a:pt x="1010961" y="1739900"/>
                </a:lnTo>
                <a:lnTo>
                  <a:pt x="991249" y="1689100"/>
                </a:lnTo>
                <a:lnTo>
                  <a:pt x="973851" y="1651000"/>
                </a:lnTo>
                <a:lnTo>
                  <a:pt x="958616" y="1600200"/>
                </a:lnTo>
                <a:lnTo>
                  <a:pt x="945393" y="1562100"/>
                </a:lnTo>
                <a:lnTo>
                  <a:pt x="934030" y="1511300"/>
                </a:lnTo>
                <a:lnTo>
                  <a:pt x="924375" y="1460500"/>
                </a:lnTo>
                <a:lnTo>
                  <a:pt x="916276" y="1422400"/>
                </a:lnTo>
                <a:lnTo>
                  <a:pt x="909582" y="1371600"/>
                </a:lnTo>
                <a:lnTo>
                  <a:pt x="904141" y="1320800"/>
                </a:lnTo>
                <a:lnTo>
                  <a:pt x="899800" y="1282700"/>
                </a:lnTo>
                <a:lnTo>
                  <a:pt x="896409" y="1231900"/>
                </a:lnTo>
                <a:lnTo>
                  <a:pt x="893815" y="1181100"/>
                </a:lnTo>
                <a:lnTo>
                  <a:pt x="890414" y="1092200"/>
                </a:lnTo>
                <a:lnTo>
                  <a:pt x="882085" y="1054100"/>
                </a:lnTo>
                <a:lnTo>
                  <a:pt x="861275" y="1028700"/>
                </a:lnTo>
                <a:lnTo>
                  <a:pt x="831133" y="1003300"/>
                </a:lnTo>
                <a:close/>
              </a:path>
              <a:path w="2799079" h="2336800">
                <a:moveTo>
                  <a:pt x="2260593" y="228600"/>
                </a:moveTo>
                <a:lnTo>
                  <a:pt x="1753812" y="228600"/>
                </a:lnTo>
                <a:lnTo>
                  <a:pt x="1801773" y="241300"/>
                </a:lnTo>
                <a:lnTo>
                  <a:pt x="1849722" y="241300"/>
                </a:lnTo>
                <a:lnTo>
                  <a:pt x="1897638" y="254000"/>
                </a:lnTo>
                <a:lnTo>
                  <a:pt x="1940722" y="266700"/>
                </a:lnTo>
                <a:lnTo>
                  <a:pt x="1983056" y="292100"/>
                </a:lnTo>
                <a:lnTo>
                  <a:pt x="2024578" y="304800"/>
                </a:lnTo>
                <a:lnTo>
                  <a:pt x="2065225" y="330200"/>
                </a:lnTo>
                <a:lnTo>
                  <a:pt x="2104936" y="342900"/>
                </a:lnTo>
                <a:lnTo>
                  <a:pt x="2143647" y="368300"/>
                </a:lnTo>
                <a:lnTo>
                  <a:pt x="2181297" y="393700"/>
                </a:lnTo>
                <a:lnTo>
                  <a:pt x="2217822" y="431800"/>
                </a:lnTo>
                <a:lnTo>
                  <a:pt x="2253160" y="457200"/>
                </a:lnTo>
                <a:lnTo>
                  <a:pt x="2287248" y="495300"/>
                </a:lnTo>
                <a:lnTo>
                  <a:pt x="2320025" y="520700"/>
                </a:lnTo>
                <a:lnTo>
                  <a:pt x="2351427" y="558800"/>
                </a:lnTo>
                <a:lnTo>
                  <a:pt x="2381392" y="596900"/>
                </a:lnTo>
                <a:lnTo>
                  <a:pt x="2409857" y="635000"/>
                </a:lnTo>
                <a:lnTo>
                  <a:pt x="2436761" y="673100"/>
                </a:lnTo>
                <a:lnTo>
                  <a:pt x="2462039" y="711200"/>
                </a:lnTo>
                <a:lnTo>
                  <a:pt x="2485631" y="762000"/>
                </a:lnTo>
                <a:lnTo>
                  <a:pt x="2507473" y="800100"/>
                </a:lnTo>
                <a:lnTo>
                  <a:pt x="2527504" y="850900"/>
                </a:lnTo>
                <a:lnTo>
                  <a:pt x="2545659" y="889000"/>
                </a:lnTo>
                <a:lnTo>
                  <a:pt x="2561877" y="939800"/>
                </a:lnTo>
                <a:lnTo>
                  <a:pt x="2576096" y="990600"/>
                </a:lnTo>
                <a:lnTo>
                  <a:pt x="2588253" y="1041400"/>
                </a:lnTo>
                <a:lnTo>
                  <a:pt x="2598285" y="1092200"/>
                </a:lnTo>
                <a:lnTo>
                  <a:pt x="2605604" y="1130300"/>
                </a:lnTo>
                <a:lnTo>
                  <a:pt x="2610358" y="1181100"/>
                </a:lnTo>
                <a:lnTo>
                  <a:pt x="2612584" y="1231900"/>
                </a:lnTo>
                <a:lnTo>
                  <a:pt x="2612317" y="1282700"/>
                </a:lnTo>
                <a:lnTo>
                  <a:pt x="2609595" y="1320800"/>
                </a:lnTo>
                <a:lnTo>
                  <a:pt x="2604453" y="1371600"/>
                </a:lnTo>
                <a:lnTo>
                  <a:pt x="2596928" y="1422400"/>
                </a:lnTo>
                <a:lnTo>
                  <a:pt x="2587057" y="1460500"/>
                </a:lnTo>
                <a:lnTo>
                  <a:pt x="2574876" y="1511300"/>
                </a:lnTo>
                <a:lnTo>
                  <a:pt x="2560422" y="1549400"/>
                </a:lnTo>
                <a:lnTo>
                  <a:pt x="2543730" y="1600200"/>
                </a:lnTo>
                <a:lnTo>
                  <a:pt x="2524837" y="1638300"/>
                </a:lnTo>
                <a:lnTo>
                  <a:pt x="2503780" y="1676400"/>
                </a:lnTo>
                <a:lnTo>
                  <a:pt x="2480595" y="1727200"/>
                </a:lnTo>
                <a:lnTo>
                  <a:pt x="2455318" y="1765300"/>
                </a:lnTo>
                <a:lnTo>
                  <a:pt x="2427986" y="1803400"/>
                </a:lnTo>
                <a:lnTo>
                  <a:pt x="2398636" y="1841500"/>
                </a:lnTo>
                <a:lnTo>
                  <a:pt x="2367303" y="1866900"/>
                </a:lnTo>
                <a:lnTo>
                  <a:pt x="2334025" y="1905000"/>
                </a:lnTo>
                <a:lnTo>
                  <a:pt x="2298837" y="1930400"/>
                </a:lnTo>
                <a:lnTo>
                  <a:pt x="2261776" y="1968500"/>
                </a:lnTo>
                <a:lnTo>
                  <a:pt x="2222879" y="1993900"/>
                </a:lnTo>
                <a:lnTo>
                  <a:pt x="2182182" y="2019300"/>
                </a:lnTo>
                <a:lnTo>
                  <a:pt x="2138333" y="2044700"/>
                </a:lnTo>
                <a:lnTo>
                  <a:pt x="2048783" y="2095500"/>
                </a:lnTo>
                <a:lnTo>
                  <a:pt x="1817619" y="2159000"/>
                </a:lnTo>
                <a:lnTo>
                  <a:pt x="2323148" y="2159000"/>
                </a:lnTo>
                <a:lnTo>
                  <a:pt x="2363411" y="2120900"/>
                </a:lnTo>
                <a:lnTo>
                  <a:pt x="2402080" y="2095500"/>
                </a:lnTo>
                <a:lnTo>
                  <a:pt x="2439129" y="2057400"/>
                </a:lnTo>
                <a:lnTo>
                  <a:pt x="2474529" y="2032000"/>
                </a:lnTo>
                <a:lnTo>
                  <a:pt x="2508254" y="1993900"/>
                </a:lnTo>
                <a:lnTo>
                  <a:pt x="2540278" y="1955800"/>
                </a:lnTo>
                <a:lnTo>
                  <a:pt x="2570572" y="1917700"/>
                </a:lnTo>
                <a:lnTo>
                  <a:pt x="2599109" y="1879600"/>
                </a:lnTo>
                <a:lnTo>
                  <a:pt x="2625863" y="1841500"/>
                </a:lnTo>
                <a:lnTo>
                  <a:pt x="2650807" y="1803400"/>
                </a:lnTo>
                <a:lnTo>
                  <a:pt x="2673913" y="1752600"/>
                </a:lnTo>
                <a:lnTo>
                  <a:pt x="2695155" y="1714500"/>
                </a:lnTo>
                <a:lnTo>
                  <a:pt x="2714504" y="1676400"/>
                </a:lnTo>
                <a:lnTo>
                  <a:pt x="2731935" y="1625600"/>
                </a:lnTo>
                <a:lnTo>
                  <a:pt x="2747421" y="1587500"/>
                </a:lnTo>
                <a:lnTo>
                  <a:pt x="2760933" y="1536700"/>
                </a:lnTo>
                <a:lnTo>
                  <a:pt x="2772445" y="1485900"/>
                </a:lnTo>
                <a:lnTo>
                  <a:pt x="2781930" y="1447800"/>
                </a:lnTo>
                <a:lnTo>
                  <a:pt x="2789361" y="1397000"/>
                </a:lnTo>
                <a:lnTo>
                  <a:pt x="2794710" y="1346200"/>
                </a:lnTo>
                <a:lnTo>
                  <a:pt x="2797951" y="1295400"/>
                </a:lnTo>
                <a:lnTo>
                  <a:pt x="2799057" y="1244600"/>
                </a:lnTo>
                <a:lnTo>
                  <a:pt x="2798000" y="1206500"/>
                </a:lnTo>
                <a:lnTo>
                  <a:pt x="2794754" y="1155700"/>
                </a:lnTo>
                <a:lnTo>
                  <a:pt x="2789291" y="1104900"/>
                </a:lnTo>
                <a:lnTo>
                  <a:pt x="2781584" y="1054100"/>
                </a:lnTo>
                <a:lnTo>
                  <a:pt x="2771640" y="1003300"/>
                </a:lnTo>
                <a:lnTo>
                  <a:pt x="2759822" y="952500"/>
                </a:lnTo>
                <a:lnTo>
                  <a:pt x="2746175" y="901700"/>
                </a:lnTo>
                <a:lnTo>
                  <a:pt x="2730747" y="863600"/>
                </a:lnTo>
                <a:lnTo>
                  <a:pt x="2713585" y="812800"/>
                </a:lnTo>
                <a:lnTo>
                  <a:pt x="2694734" y="762000"/>
                </a:lnTo>
                <a:lnTo>
                  <a:pt x="2674243" y="723900"/>
                </a:lnTo>
                <a:lnTo>
                  <a:pt x="2652159" y="673100"/>
                </a:lnTo>
                <a:lnTo>
                  <a:pt x="2628526" y="635000"/>
                </a:lnTo>
                <a:lnTo>
                  <a:pt x="2603394" y="596900"/>
                </a:lnTo>
                <a:lnTo>
                  <a:pt x="2576808" y="546100"/>
                </a:lnTo>
                <a:lnTo>
                  <a:pt x="2548816" y="508000"/>
                </a:lnTo>
                <a:lnTo>
                  <a:pt x="2519464" y="469900"/>
                </a:lnTo>
                <a:lnTo>
                  <a:pt x="2488799" y="431800"/>
                </a:lnTo>
                <a:lnTo>
                  <a:pt x="2456869" y="393700"/>
                </a:lnTo>
                <a:lnTo>
                  <a:pt x="2423719" y="368300"/>
                </a:lnTo>
                <a:lnTo>
                  <a:pt x="2389396" y="330200"/>
                </a:lnTo>
                <a:lnTo>
                  <a:pt x="2353949" y="304800"/>
                </a:lnTo>
                <a:lnTo>
                  <a:pt x="2317422" y="266700"/>
                </a:lnTo>
                <a:lnTo>
                  <a:pt x="2279864" y="241300"/>
                </a:lnTo>
                <a:lnTo>
                  <a:pt x="2260593" y="228600"/>
                </a:lnTo>
                <a:close/>
              </a:path>
              <a:path w="2799079" h="2336800">
                <a:moveTo>
                  <a:pt x="108958" y="0"/>
                </a:moveTo>
                <a:lnTo>
                  <a:pt x="79567" y="0"/>
                </a:lnTo>
                <a:lnTo>
                  <a:pt x="51418" y="12700"/>
                </a:lnTo>
                <a:lnTo>
                  <a:pt x="26801" y="25400"/>
                </a:lnTo>
                <a:lnTo>
                  <a:pt x="8998" y="50800"/>
                </a:lnTo>
                <a:lnTo>
                  <a:pt x="0" y="76200"/>
                </a:lnTo>
                <a:lnTo>
                  <a:pt x="157" y="101600"/>
                </a:lnTo>
                <a:lnTo>
                  <a:pt x="9821" y="139700"/>
                </a:lnTo>
                <a:lnTo>
                  <a:pt x="426432" y="914400"/>
                </a:lnTo>
                <a:lnTo>
                  <a:pt x="449910" y="952500"/>
                </a:lnTo>
                <a:lnTo>
                  <a:pt x="481428" y="965200"/>
                </a:lnTo>
                <a:lnTo>
                  <a:pt x="516935" y="965200"/>
                </a:lnTo>
                <a:lnTo>
                  <a:pt x="552378" y="952500"/>
                </a:lnTo>
                <a:lnTo>
                  <a:pt x="580940" y="927100"/>
                </a:lnTo>
                <a:lnTo>
                  <a:pt x="597698" y="901700"/>
                </a:lnTo>
                <a:lnTo>
                  <a:pt x="601416" y="863600"/>
                </a:lnTo>
                <a:lnTo>
                  <a:pt x="590859" y="825500"/>
                </a:lnTo>
                <a:lnTo>
                  <a:pt x="318647" y="317500"/>
                </a:lnTo>
                <a:lnTo>
                  <a:pt x="740224" y="317500"/>
                </a:lnTo>
                <a:lnTo>
                  <a:pt x="686402" y="292100"/>
                </a:lnTo>
                <a:lnTo>
                  <a:pt x="628547" y="266700"/>
                </a:lnTo>
                <a:lnTo>
                  <a:pt x="568098" y="241300"/>
                </a:lnTo>
                <a:lnTo>
                  <a:pt x="506493" y="203200"/>
                </a:lnTo>
                <a:lnTo>
                  <a:pt x="445169" y="177800"/>
                </a:lnTo>
                <a:lnTo>
                  <a:pt x="385566" y="139700"/>
                </a:lnTo>
                <a:lnTo>
                  <a:pt x="329120" y="114300"/>
                </a:lnTo>
                <a:lnTo>
                  <a:pt x="277271" y="88900"/>
                </a:lnTo>
                <a:lnTo>
                  <a:pt x="231457" y="63500"/>
                </a:lnTo>
                <a:lnTo>
                  <a:pt x="193114" y="38100"/>
                </a:lnTo>
                <a:lnTo>
                  <a:pt x="163683" y="25400"/>
                </a:lnTo>
                <a:lnTo>
                  <a:pt x="137304" y="12700"/>
                </a:lnTo>
                <a:lnTo>
                  <a:pt x="108958" y="0"/>
                </a:lnTo>
                <a:close/>
              </a:path>
              <a:path w="2799079" h="2336800">
                <a:moveTo>
                  <a:pt x="1847695" y="50800"/>
                </a:moveTo>
                <a:lnTo>
                  <a:pt x="1502449" y="50800"/>
                </a:lnTo>
                <a:lnTo>
                  <a:pt x="1454125" y="63500"/>
                </a:lnTo>
                <a:lnTo>
                  <a:pt x="1406120" y="63500"/>
                </a:lnTo>
                <a:lnTo>
                  <a:pt x="1171702" y="127000"/>
                </a:lnTo>
                <a:lnTo>
                  <a:pt x="1126102" y="152400"/>
                </a:lnTo>
                <a:lnTo>
                  <a:pt x="1036375" y="177800"/>
                </a:lnTo>
                <a:lnTo>
                  <a:pt x="992293" y="203200"/>
                </a:lnTo>
                <a:lnTo>
                  <a:pt x="948764" y="215900"/>
                </a:lnTo>
                <a:lnTo>
                  <a:pt x="905811" y="241300"/>
                </a:lnTo>
                <a:lnTo>
                  <a:pt x="863457" y="254000"/>
                </a:lnTo>
                <a:lnTo>
                  <a:pt x="780640" y="304800"/>
                </a:lnTo>
                <a:lnTo>
                  <a:pt x="740224" y="317500"/>
                </a:lnTo>
                <a:lnTo>
                  <a:pt x="318647" y="317500"/>
                </a:lnTo>
                <a:lnTo>
                  <a:pt x="362875" y="342900"/>
                </a:lnTo>
                <a:lnTo>
                  <a:pt x="453721" y="393700"/>
                </a:lnTo>
                <a:lnTo>
                  <a:pt x="499279" y="406400"/>
                </a:lnTo>
                <a:lnTo>
                  <a:pt x="544221" y="431800"/>
                </a:lnTo>
                <a:lnTo>
                  <a:pt x="588018" y="457200"/>
                </a:lnTo>
                <a:lnTo>
                  <a:pt x="630140" y="469900"/>
                </a:lnTo>
                <a:lnTo>
                  <a:pt x="670058" y="495300"/>
                </a:lnTo>
                <a:lnTo>
                  <a:pt x="707242" y="508000"/>
                </a:lnTo>
                <a:lnTo>
                  <a:pt x="783264" y="508000"/>
                </a:lnTo>
                <a:lnTo>
                  <a:pt x="869874" y="457200"/>
                </a:lnTo>
                <a:lnTo>
                  <a:pt x="913839" y="444500"/>
                </a:lnTo>
                <a:lnTo>
                  <a:pt x="958213" y="419100"/>
                </a:lnTo>
                <a:lnTo>
                  <a:pt x="1002976" y="406400"/>
                </a:lnTo>
                <a:lnTo>
                  <a:pt x="1093575" y="355600"/>
                </a:lnTo>
                <a:lnTo>
                  <a:pt x="1185459" y="330200"/>
                </a:lnTo>
                <a:lnTo>
                  <a:pt x="1231827" y="304800"/>
                </a:lnTo>
                <a:lnTo>
                  <a:pt x="1467047" y="241300"/>
                </a:lnTo>
                <a:lnTo>
                  <a:pt x="1514611" y="241300"/>
                </a:lnTo>
                <a:lnTo>
                  <a:pt x="1562297" y="228600"/>
                </a:lnTo>
                <a:lnTo>
                  <a:pt x="2260593" y="228600"/>
                </a:lnTo>
                <a:lnTo>
                  <a:pt x="2201841" y="190500"/>
                </a:lnTo>
                <a:lnTo>
                  <a:pt x="2161468" y="165100"/>
                </a:lnTo>
                <a:lnTo>
                  <a:pt x="2120252" y="139700"/>
                </a:lnTo>
                <a:lnTo>
                  <a:pt x="2078238" y="127000"/>
                </a:lnTo>
                <a:lnTo>
                  <a:pt x="2035473" y="101600"/>
                </a:lnTo>
                <a:lnTo>
                  <a:pt x="1947879" y="76200"/>
                </a:lnTo>
                <a:lnTo>
                  <a:pt x="1847695" y="50800"/>
                </a:lnTo>
                <a:close/>
              </a:path>
              <a:path w="2799079" h="2336800">
                <a:moveTo>
                  <a:pt x="1748040" y="38100"/>
                </a:moveTo>
                <a:lnTo>
                  <a:pt x="1599961" y="38100"/>
                </a:lnTo>
                <a:lnTo>
                  <a:pt x="1551069" y="50800"/>
                </a:lnTo>
                <a:lnTo>
                  <a:pt x="1797790" y="50800"/>
                </a:lnTo>
                <a:lnTo>
                  <a:pt x="1748040" y="3810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533464" y="4363979"/>
            <a:ext cx="5639435" cy="3987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9705">
              <a:lnSpc>
                <a:spcPct val="121200"/>
              </a:lnSpc>
              <a:spcBef>
                <a:spcPts val="100"/>
              </a:spcBef>
            </a:pPr>
            <a:r>
              <a:rPr sz="2200" spc="-5" dirty="0">
                <a:latin typeface="Sailec"/>
                <a:cs typeface="Sailec"/>
              </a:rPr>
              <a:t>Proponujemy </a:t>
            </a:r>
            <a:r>
              <a:rPr sz="2200" dirty="0">
                <a:latin typeface="Sailec"/>
                <a:cs typeface="Sailec"/>
              </a:rPr>
              <a:t>indywidualne </a:t>
            </a:r>
            <a:r>
              <a:rPr sz="2200" spc="-5" dirty="0">
                <a:latin typeface="Sailec"/>
                <a:cs typeface="Sailec"/>
              </a:rPr>
              <a:t>konsultacje  </a:t>
            </a:r>
            <a:r>
              <a:rPr sz="2200" dirty="0">
                <a:latin typeface="Sailec"/>
                <a:cs typeface="Sailec"/>
              </a:rPr>
              <a:t>on-line z naszymi </a:t>
            </a:r>
            <a:r>
              <a:rPr sz="2200" spc="-5" dirty="0">
                <a:latin typeface="Sailec"/>
                <a:cs typeface="Sailec"/>
              </a:rPr>
              <a:t>trenerami </a:t>
            </a:r>
            <a:r>
              <a:rPr sz="2200" dirty="0">
                <a:latin typeface="Sailec"/>
                <a:cs typeface="Sailec"/>
              </a:rPr>
              <a:t>i</a:t>
            </a:r>
            <a:r>
              <a:rPr sz="2200" spc="-65" dirty="0">
                <a:latin typeface="Sailec"/>
                <a:cs typeface="Sailec"/>
              </a:rPr>
              <a:t> </a:t>
            </a:r>
            <a:r>
              <a:rPr sz="2200" dirty="0">
                <a:latin typeface="Sailec"/>
                <a:cs typeface="Sailec"/>
              </a:rPr>
              <a:t>dietetykami.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 dirty="0">
              <a:latin typeface="Sailec"/>
              <a:cs typeface="Sailec"/>
            </a:endParaRPr>
          </a:p>
          <a:p>
            <a:pPr marL="12700" marR="241935">
              <a:lnSpc>
                <a:spcPct val="121300"/>
              </a:lnSpc>
            </a:pPr>
            <a:r>
              <a:rPr sz="2200" spc="-10" dirty="0">
                <a:latin typeface="Sailec"/>
                <a:cs typeface="Sailec"/>
              </a:rPr>
              <a:t>Porozmawiaj </a:t>
            </a:r>
            <a:r>
              <a:rPr sz="2200" dirty="0">
                <a:latin typeface="Sailec"/>
                <a:cs typeface="Sailec"/>
              </a:rPr>
              <a:t>z ekspertem na czacie,  pozbądź się </a:t>
            </a:r>
            <a:r>
              <a:rPr sz="2200" spc="-5" dirty="0">
                <a:latin typeface="Sailec"/>
                <a:cs typeface="Sailec"/>
              </a:rPr>
              <a:t>wątpliwości </a:t>
            </a:r>
            <a:r>
              <a:rPr sz="2200" dirty="0">
                <a:latin typeface="Sailec"/>
                <a:cs typeface="Sailec"/>
              </a:rPr>
              <a:t>i zadbaj o</a:t>
            </a:r>
            <a:r>
              <a:rPr sz="2200" spc="-80" dirty="0">
                <a:latin typeface="Sailec"/>
                <a:cs typeface="Sailec"/>
              </a:rPr>
              <a:t> </a:t>
            </a:r>
            <a:r>
              <a:rPr sz="2200" dirty="0">
                <a:latin typeface="Sailec"/>
                <a:cs typeface="Sailec"/>
              </a:rPr>
              <a:t>dobry  plan!</a:t>
            </a:r>
          </a:p>
          <a:p>
            <a:pPr>
              <a:lnSpc>
                <a:spcPct val="100000"/>
              </a:lnSpc>
            </a:pPr>
            <a:endParaRPr sz="3000" dirty="0">
              <a:latin typeface="Sailec"/>
              <a:cs typeface="Sailec"/>
            </a:endParaRPr>
          </a:p>
          <a:p>
            <a:pPr marL="12700" marR="5080">
              <a:lnSpc>
                <a:spcPct val="121300"/>
              </a:lnSpc>
              <a:spcBef>
                <a:spcPts val="1989"/>
              </a:spcBef>
            </a:pPr>
            <a:r>
              <a:rPr sz="2200" spc="-10" dirty="0">
                <a:latin typeface="Sailec"/>
                <a:cs typeface="Sailec"/>
              </a:rPr>
              <a:t>Sprawdź </a:t>
            </a:r>
            <a:r>
              <a:rPr sz="2200" dirty="0">
                <a:latin typeface="Sailec"/>
                <a:cs typeface="Sailec"/>
              </a:rPr>
              <a:t>szczegóły na</a:t>
            </a:r>
            <a:r>
              <a:rPr sz="2200" dirty="0">
                <a:solidFill>
                  <a:schemeClr val="tx2"/>
                </a:solidFill>
                <a:latin typeface="Sailec"/>
                <a:cs typeface="Sailec"/>
              </a:rPr>
              <a:t>:  </a:t>
            </a:r>
            <a:r>
              <a:rPr sz="2200" dirty="0">
                <a:solidFill>
                  <a:schemeClr val="tx2"/>
                </a:solidFill>
                <a:latin typeface="Sailec"/>
                <a:cs typeface="Saile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</a:t>
            </a:r>
            <a:r>
              <a:rPr sz="2200" spc="-185" dirty="0">
                <a:solidFill>
                  <a:schemeClr val="tx2"/>
                </a:solidFill>
                <a:latin typeface="Sailec"/>
                <a:cs typeface="Saile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sz="2200" dirty="0">
                <a:solidFill>
                  <a:schemeClr val="tx2"/>
                </a:solidFill>
                <a:latin typeface="Sailec"/>
                <a:cs typeface="Saile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.ka</a:t>
            </a:r>
            <a:r>
              <a:rPr sz="2200" spc="30" dirty="0">
                <a:solidFill>
                  <a:schemeClr val="tx2"/>
                </a:solidFill>
                <a:latin typeface="Sailec"/>
                <a:cs typeface="Saile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sz="2200" dirty="0">
                <a:solidFill>
                  <a:schemeClr val="tx2"/>
                </a:solidFill>
                <a:latin typeface="Sailec"/>
                <a:cs typeface="Saile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tamultispo</a:t>
            </a:r>
            <a:r>
              <a:rPr sz="2200" spc="30" dirty="0">
                <a:solidFill>
                  <a:schemeClr val="tx2"/>
                </a:solidFill>
                <a:latin typeface="Sailec"/>
                <a:cs typeface="Saile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sz="2200" dirty="0">
                <a:solidFill>
                  <a:schemeClr val="tx2"/>
                </a:solidFill>
                <a:latin typeface="Sailec"/>
                <a:cs typeface="Saile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t.pl/</a:t>
            </a:r>
            <a:r>
              <a:rPr sz="2200" spc="-60" dirty="0">
                <a:solidFill>
                  <a:schemeClr val="tx2"/>
                </a:solidFill>
                <a:latin typeface="Sailec"/>
                <a:cs typeface="Saile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</a:t>
            </a:r>
            <a:r>
              <a:rPr sz="2200" dirty="0">
                <a:solidFill>
                  <a:schemeClr val="tx2"/>
                </a:solidFill>
                <a:latin typeface="Sailec"/>
                <a:cs typeface="Saile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onsultacje-online</a:t>
            </a:r>
            <a:endParaRPr sz="2200" dirty="0">
              <a:solidFill>
                <a:schemeClr val="tx2"/>
              </a:solidFill>
              <a:latin typeface="Sailec"/>
              <a:cs typeface="Sailec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014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95" dirty="0"/>
              <a:t> </a:t>
            </a:r>
            <a:r>
              <a:rPr dirty="0"/>
              <a:t>może…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533464" y="1728516"/>
            <a:ext cx="5532755" cy="1969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3900" b="1" dirty="0">
                <a:solidFill>
                  <a:srgbClr val="3553A4"/>
                </a:solidFill>
                <a:latin typeface="Sailec"/>
                <a:cs typeface="Sailec"/>
              </a:rPr>
              <a:t>chcesz zacząć  </a:t>
            </a:r>
            <a:r>
              <a:rPr sz="3900" b="1" spc="-5" dirty="0">
                <a:solidFill>
                  <a:srgbClr val="3553A4"/>
                </a:solidFill>
                <a:latin typeface="Sailec"/>
                <a:cs typeface="Sailec"/>
              </a:rPr>
              <a:t>aktywność, </a:t>
            </a:r>
            <a:r>
              <a:rPr sz="3900" b="1" dirty="0">
                <a:solidFill>
                  <a:srgbClr val="3553A4"/>
                </a:solidFill>
                <a:latin typeface="Sailec"/>
                <a:cs typeface="Sailec"/>
              </a:rPr>
              <a:t>ale</a:t>
            </a:r>
            <a:r>
              <a:rPr sz="3900" b="1" spc="-65" dirty="0">
                <a:solidFill>
                  <a:srgbClr val="3553A4"/>
                </a:solidFill>
                <a:latin typeface="Sailec"/>
                <a:cs typeface="Sailec"/>
              </a:rPr>
              <a:t> </a:t>
            </a:r>
            <a:r>
              <a:rPr sz="3900" b="1" dirty="0">
                <a:solidFill>
                  <a:srgbClr val="3553A4"/>
                </a:solidFill>
                <a:latin typeface="Sailec"/>
                <a:cs typeface="Sailec"/>
              </a:rPr>
              <a:t>brakuje  Ci</a:t>
            </a:r>
            <a:r>
              <a:rPr sz="3900" b="1" spc="-5" dirty="0">
                <a:solidFill>
                  <a:srgbClr val="3553A4"/>
                </a:solidFill>
                <a:latin typeface="Sailec"/>
                <a:cs typeface="Sailec"/>
              </a:rPr>
              <a:t> motywacji?</a:t>
            </a:r>
            <a:endParaRPr sz="3900">
              <a:latin typeface="Sailec"/>
              <a:cs typeface="Saile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81265" cy="9144000"/>
          </a:xfrm>
          <a:custGeom>
            <a:avLst/>
            <a:gdLst/>
            <a:ahLst/>
            <a:cxnLst/>
            <a:rect l="l" t="t" r="r" b="b"/>
            <a:pathLst>
              <a:path w="7581265" h="9144000">
                <a:moveTo>
                  <a:pt x="6439977" y="0"/>
                </a:moveTo>
                <a:lnTo>
                  <a:pt x="0" y="0"/>
                </a:lnTo>
                <a:lnTo>
                  <a:pt x="0" y="9144000"/>
                </a:lnTo>
                <a:lnTo>
                  <a:pt x="3695739" y="9144000"/>
                </a:lnTo>
                <a:lnTo>
                  <a:pt x="7064952" y="4091158"/>
                </a:lnTo>
                <a:lnTo>
                  <a:pt x="7091466" y="4050723"/>
                </a:lnTo>
                <a:lnTo>
                  <a:pt x="7117262" y="4010025"/>
                </a:lnTo>
                <a:lnTo>
                  <a:pt x="7142342" y="3969073"/>
                </a:lnTo>
                <a:lnTo>
                  <a:pt x="7166707" y="3927874"/>
                </a:lnTo>
                <a:lnTo>
                  <a:pt x="7190360" y="3886435"/>
                </a:lnTo>
                <a:lnTo>
                  <a:pt x="7213300" y="3844765"/>
                </a:lnTo>
                <a:lnTo>
                  <a:pt x="7235530" y="3802871"/>
                </a:lnTo>
                <a:lnTo>
                  <a:pt x="7257052" y="3760760"/>
                </a:lnTo>
                <a:lnTo>
                  <a:pt x="7277866" y="3718440"/>
                </a:lnTo>
                <a:lnTo>
                  <a:pt x="7297975" y="3675919"/>
                </a:lnTo>
                <a:lnTo>
                  <a:pt x="7317380" y="3633203"/>
                </a:lnTo>
                <a:lnTo>
                  <a:pt x="7336082" y="3590302"/>
                </a:lnTo>
                <a:lnTo>
                  <a:pt x="7354083" y="3547221"/>
                </a:lnTo>
                <a:lnTo>
                  <a:pt x="7371385" y="3503970"/>
                </a:lnTo>
                <a:lnTo>
                  <a:pt x="7387988" y="3460555"/>
                </a:lnTo>
                <a:lnTo>
                  <a:pt x="7403895" y="3416984"/>
                </a:lnTo>
                <a:lnTo>
                  <a:pt x="7419107" y="3373264"/>
                </a:lnTo>
                <a:lnTo>
                  <a:pt x="7433626" y="3329403"/>
                </a:lnTo>
                <a:lnTo>
                  <a:pt x="7447452" y="3285410"/>
                </a:lnTo>
                <a:lnTo>
                  <a:pt x="7460588" y="3241290"/>
                </a:lnTo>
                <a:lnTo>
                  <a:pt x="7473035" y="3197052"/>
                </a:lnTo>
                <a:lnTo>
                  <a:pt x="7484795" y="3152704"/>
                </a:lnTo>
                <a:lnTo>
                  <a:pt x="7495869" y="3108253"/>
                </a:lnTo>
                <a:lnTo>
                  <a:pt x="7506258" y="3063706"/>
                </a:lnTo>
                <a:lnTo>
                  <a:pt x="7515965" y="3019071"/>
                </a:lnTo>
                <a:lnTo>
                  <a:pt x="7524990" y="2974356"/>
                </a:lnTo>
                <a:lnTo>
                  <a:pt x="7533335" y="2929568"/>
                </a:lnTo>
                <a:lnTo>
                  <a:pt x="7541001" y="2884715"/>
                </a:lnTo>
                <a:lnTo>
                  <a:pt x="7547991" y="2839805"/>
                </a:lnTo>
                <a:lnTo>
                  <a:pt x="7554306" y="2794844"/>
                </a:lnTo>
                <a:lnTo>
                  <a:pt x="7559947" y="2749841"/>
                </a:lnTo>
                <a:lnTo>
                  <a:pt x="7564915" y="2704803"/>
                </a:lnTo>
                <a:lnTo>
                  <a:pt x="7569213" y="2659738"/>
                </a:lnTo>
                <a:lnTo>
                  <a:pt x="7572841" y="2614653"/>
                </a:lnTo>
                <a:lnTo>
                  <a:pt x="7575802" y="2569556"/>
                </a:lnTo>
                <a:lnTo>
                  <a:pt x="7578096" y="2524454"/>
                </a:lnTo>
                <a:lnTo>
                  <a:pt x="7579726" y="2479355"/>
                </a:lnTo>
                <a:lnTo>
                  <a:pt x="7580692" y="2434267"/>
                </a:lnTo>
                <a:lnTo>
                  <a:pt x="7580997" y="2389197"/>
                </a:lnTo>
                <a:lnTo>
                  <a:pt x="7580641" y="2344153"/>
                </a:lnTo>
                <a:lnTo>
                  <a:pt x="7579627" y="2299141"/>
                </a:lnTo>
                <a:lnTo>
                  <a:pt x="7577956" y="2254171"/>
                </a:lnTo>
                <a:lnTo>
                  <a:pt x="7575629" y="2209249"/>
                </a:lnTo>
                <a:lnTo>
                  <a:pt x="7572648" y="2164383"/>
                </a:lnTo>
                <a:lnTo>
                  <a:pt x="7569014" y="2119580"/>
                </a:lnTo>
                <a:lnTo>
                  <a:pt x="7564729" y="2074849"/>
                </a:lnTo>
                <a:lnTo>
                  <a:pt x="7559795" y="2030196"/>
                </a:lnTo>
                <a:lnTo>
                  <a:pt x="7554212" y="1985630"/>
                </a:lnTo>
                <a:lnTo>
                  <a:pt x="7547983" y="1941157"/>
                </a:lnTo>
                <a:lnTo>
                  <a:pt x="7541109" y="1896786"/>
                </a:lnTo>
                <a:lnTo>
                  <a:pt x="7533591" y="1852524"/>
                </a:lnTo>
                <a:lnTo>
                  <a:pt x="7525431" y="1808378"/>
                </a:lnTo>
                <a:lnTo>
                  <a:pt x="7516631" y="1764357"/>
                </a:lnTo>
                <a:lnTo>
                  <a:pt x="7507192" y="1720467"/>
                </a:lnTo>
                <a:lnTo>
                  <a:pt x="7497115" y="1676716"/>
                </a:lnTo>
                <a:lnTo>
                  <a:pt x="7486402" y="1633112"/>
                </a:lnTo>
                <a:lnTo>
                  <a:pt x="7475055" y="1589663"/>
                </a:lnTo>
                <a:lnTo>
                  <a:pt x="7463074" y="1546375"/>
                </a:lnTo>
                <a:lnTo>
                  <a:pt x="7450463" y="1503257"/>
                </a:lnTo>
                <a:lnTo>
                  <a:pt x="7437221" y="1460316"/>
                </a:lnTo>
                <a:lnTo>
                  <a:pt x="7423351" y="1417560"/>
                </a:lnTo>
                <a:lnTo>
                  <a:pt x="7408854" y="1374996"/>
                </a:lnTo>
                <a:lnTo>
                  <a:pt x="7393732" y="1332632"/>
                </a:lnTo>
                <a:lnTo>
                  <a:pt x="7377986" y="1290476"/>
                </a:lnTo>
                <a:lnTo>
                  <a:pt x="7361618" y="1248534"/>
                </a:lnTo>
                <a:lnTo>
                  <a:pt x="7344628" y="1206815"/>
                </a:lnTo>
                <a:lnTo>
                  <a:pt x="7327020" y="1165326"/>
                </a:lnTo>
                <a:lnTo>
                  <a:pt x="7308793" y="1124074"/>
                </a:lnTo>
                <a:lnTo>
                  <a:pt x="7289950" y="1083068"/>
                </a:lnTo>
                <a:lnTo>
                  <a:pt x="7270493" y="1042315"/>
                </a:lnTo>
                <a:lnTo>
                  <a:pt x="7250422" y="1001822"/>
                </a:lnTo>
                <a:lnTo>
                  <a:pt x="7229740" y="961597"/>
                </a:lnTo>
                <a:lnTo>
                  <a:pt x="7208447" y="921647"/>
                </a:lnTo>
                <a:lnTo>
                  <a:pt x="7186545" y="881981"/>
                </a:lnTo>
                <a:lnTo>
                  <a:pt x="7164036" y="842605"/>
                </a:lnTo>
                <a:lnTo>
                  <a:pt x="7140922" y="803528"/>
                </a:lnTo>
                <a:lnTo>
                  <a:pt x="7117203" y="764756"/>
                </a:lnTo>
                <a:lnTo>
                  <a:pt x="7092882" y="726298"/>
                </a:lnTo>
                <a:lnTo>
                  <a:pt x="7067959" y="688161"/>
                </a:lnTo>
                <a:lnTo>
                  <a:pt x="7042437" y="650352"/>
                </a:lnTo>
                <a:lnTo>
                  <a:pt x="7016317" y="612880"/>
                </a:lnTo>
                <a:lnTo>
                  <a:pt x="6989600" y="575751"/>
                </a:lnTo>
                <a:lnTo>
                  <a:pt x="6962288" y="538973"/>
                </a:lnTo>
                <a:lnTo>
                  <a:pt x="6934383" y="502554"/>
                </a:lnTo>
                <a:lnTo>
                  <a:pt x="6905885" y="466502"/>
                </a:lnTo>
                <a:lnTo>
                  <a:pt x="6876797" y="430823"/>
                </a:lnTo>
                <a:lnTo>
                  <a:pt x="6847119" y="395526"/>
                </a:lnTo>
                <a:lnTo>
                  <a:pt x="6816854" y="360619"/>
                </a:lnTo>
                <a:lnTo>
                  <a:pt x="6786004" y="326107"/>
                </a:lnTo>
                <a:lnTo>
                  <a:pt x="6754568" y="292000"/>
                </a:lnTo>
                <a:lnTo>
                  <a:pt x="6722550" y="258305"/>
                </a:lnTo>
                <a:lnTo>
                  <a:pt x="6689950" y="225030"/>
                </a:lnTo>
                <a:lnTo>
                  <a:pt x="6656770" y="192181"/>
                </a:lnTo>
                <a:lnTo>
                  <a:pt x="6623012" y="159767"/>
                </a:lnTo>
                <a:lnTo>
                  <a:pt x="6588677" y="127795"/>
                </a:lnTo>
                <a:lnTo>
                  <a:pt x="6553766" y="96272"/>
                </a:lnTo>
                <a:lnTo>
                  <a:pt x="6518281" y="65207"/>
                </a:lnTo>
                <a:lnTo>
                  <a:pt x="6482224" y="34607"/>
                </a:lnTo>
                <a:lnTo>
                  <a:pt x="6445596" y="4479"/>
                </a:lnTo>
                <a:lnTo>
                  <a:pt x="6439977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53262" y="1888831"/>
            <a:ext cx="1658620" cy="873125"/>
          </a:xfrm>
          <a:custGeom>
            <a:avLst/>
            <a:gdLst/>
            <a:ahLst/>
            <a:cxnLst/>
            <a:rect l="l" t="t" r="r" b="b"/>
            <a:pathLst>
              <a:path w="1658620" h="873125">
                <a:moveTo>
                  <a:pt x="130813" y="0"/>
                </a:moveTo>
                <a:lnTo>
                  <a:pt x="82157" y="8831"/>
                </a:lnTo>
                <a:lnTo>
                  <a:pt x="40362" y="35265"/>
                </a:lnTo>
                <a:lnTo>
                  <a:pt x="10896" y="77170"/>
                </a:lnTo>
                <a:lnTo>
                  <a:pt x="0" y="127217"/>
                </a:lnTo>
                <a:lnTo>
                  <a:pt x="8831" y="175873"/>
                </a:lnTo>
                <a:lnTo>
                  <a:pt x="35261" y="217668"/>
                </a:lnTo>
                <a:lnTo>
                  <a:pt x="77165" y="247134"/>
                </a:lnTo>
                <a:lnTo>
                  <a:pt x="1477530" y="861827"/>
                </a:lnTo>
                <a:lnTo>
                  <a:pt x="1516287" y="872073"/>
                </a:lnTo>
                <a:lnTo>
                  <a:pt x="1529308" y="872736"/>
                </a:lnTo>
                <a:lnTo>
                  <a:pt x="1565732" y="867478"/>
                </a:lnTo>
                <a:lnTo>
                  <a:pt x="1599055" y="852283"/>
                </a:lnTo>
                <a:lnTo>
                  <a:pt x="1627050" y="828020"/>
                </a:lnTo>
                <a:lnTo>
                  <a:pt x="1647494" y="795558"/>
                </a:lnTo>
                <a:lnTo>
                  <a:pt x="1658396" y="745504"/>
                </a:lnTo>
                <a:lnTo>
                  <a:pt x="1649564" y="696846"/>
                </a:lnTo>
                <a:lnTo>
                  <a:pt x="1623130" y="655053"/>
                </a:lnTo>
                <a:lnTo>
                  <a:pt x="1581226" y="625594"/>
                </a:lnTo>
                <a:lnTo>
                  <a:pt x="180860" y="10901"/>
                </a:lnTo>
                <a:lnTo>
                  <a:pt x="130813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4975" y="3037851"/>
            <a:ext cx="1148715" cy="1149350"/>
          </a:xfrm>
          <a:custGeom>
            <a:avLst/>
            <a:gdLst/>
            <a:ahLst/>
            <a:cxnLst/>
            <a:rect l="l" t="t" r="r" b="b"/>
            <a:pathLst>
              <a:path w="1148714" h="1149350">
                <a:moveTo>
                  <a:pt x="551515" y="0"/>
                </a:moveTo>
                <a:lnTo>
                  <a:pt x="505295" y="3673"/>
                </a:lnTo>
                <a:lnTo>
                  <a:pt x="460108" y="10961"/>
                </a:lnTo>
                <a:lnTo>
                  <a:pt x="416108" y="21721"/>
                </a:lnTo>
                <a:lnTo>
                  <a:pt x="373451" y="35810"/>
                </a:lnTo>
                <a:lnTo>
                  <a:pt x="332291" y="53086"/>
                </a:lnTo>
                <a:lnTo>
                  <a:pt x="292784" y="73406"/>
                </a:lnTo>
                <a:lnTo>
                  <a:pt x="255084" y="96628"/>
                </a:lnTo>
                <a:lnTo>
                  <a:pt x="219346" y="122608"/>
                </a:lnTo>
                <a:lnTo>
                  <a:pt x="185727" y="151205"/>
                </a:lnTo>
                <a:lnTo>
                  <a:pt x="154379" y="182276"/>
                </a:lnTo>
                <a:lnTo>
                  <a:pt x="125460" y="215678"/>
                </a:lnTo>
                <a:lnTo>
                  <a:pt x="99123" y="251268"/>
                </a:lnTo>
                <a:lnTo>
                  <a:pt x="75524" y="288904"/>
                </a:lnTo>
                <a:lnTo>
                  <a:pt x="54817" y="328444"/>
                </a:lnTo>
                <a:lnTo>
                  <a:pt x="37158" y="369744"/>
                </a:lnTo>
                <a:lnTo>
                  <a:pt x="22701" y="412663"/>
                </a:lnTo>
                <a:lnTo>
                  <a:pt x="11603" y="457057"/>
                </a:lnTo>
                <a:lnTo>
                  <a:pt x="4017" y="502784"/>
                </a:lnTo>
                <a:lnTo>
                  <a:pt x="99" y="549701"/>
                </a:lnTo>
                <a:lnTo>
                  <a:pt x="0" y="596782"/>
                </a:lnTo>
                <a:lnTo>
                  <a:pt x="3657" y="642989"/>
                </a:lnTo>
                <a:lnTo>
                  <a:pt x="10929" y="688166"/>
                </a:lnTo>
                <a:lnTo>
                  <a:pt x="21672" y="732158"/>
                </a:lnTo>
                <a:lnTo>
                  <a:pt x="35745" y="774810"/>
                </a:lnTo>
                <a:lnTo>
                  <a:pt x="53004" y="815966"/>
                </a:lnTo>
                <a:lnTo>
                  <a:pt x="73308" y="855472"/>
                </a:lnTo>
                <a:lnTo>
                  <a:pt x="96514" y="893171"/>
                </a:lnTo>
                <a:lnTo>
                  <a:pt x="122479" y="928910"/>
                </a:lnTo>
                <a:lnTo>
                  <a:pt x="151060" y="962532"/>
                </a:lnTo>
                <a:lnTo>
                  <a:pt x="182117" y="993883"/>
                </a:lnTo>
                <a:lnTo>
                  <a:pt x="215505" y="1022806"/>
                </a:lnTo>
                <a:lnTo>
                  <a:pt x="251082" y="1049148"/>
                </a:lnTo>
                <a:lnTo>
                  <a:pt x="288707" y="1072752"/>
                </a:lnTo>
                <a:lnTo>
                  <a:pt x="328236" y="1093464"/>
                </a:lnTo>
                <a:lnTo>
                  <a:pt x="369527" y="1111128"/>
                </a:lnTo>
                <a:lnTo>
                  <a:pt x="412438" y="1125589"/>
                </a:lnTo>
                <a:lnTo>
                  <a:pt x="456826" y="1136691"/>
                </a:lnTo>
                <a:lnTo>
                  <a:pt x="502548" y="1144281"/>
                </a:lnTo>
                <a:lnTo>
                  <a:pt x="549463" y="1148201"/>
                </a:lnTo>
                <a:lnTo>
                  <a:pt x="557819" y="1148570"/>
                </a:lnTo>
                <a:lnTo>
                  <a:pt x="566150" y="1148747"/>
                </a:lnTo>
                <a:lnTo>
                  <a:pt x="574469" y="1148747"/>
                </a:lnTo>
                <a:lnTo>
                  <a:pt x="622250" y="1146762"/>
                </a:lnTo>
                <a:lnTo>
                  <a:pt x="669025" y="1140913"/>
                </a:lnTo>
                <a:lnTo>
                  <a:pt x="714626" y="1131353"/>
                </a:lnTo>
                <a:lnTo>
                  <a:pt x="758886" y="1118235"/>
                </a:lnTo>
                <a:lnTo>
                  <a:pt x="801639" y="1101713"/>
                </a:lnTo>
                <a:lnTo>
                  <a:pt x="842716" y="1081940"/>
                </a:lnTo>
                <a:lnTo>
                  <a:pt x="881952" y="1059069"/>
                </a:lnTo>
                <a:lnTo>
                  <a:pt x="919178" y="1033253"/>
                </a:lnTo>
                <a:lnTo>
                  <a:pt x="954227" y="1004646"/>
                </a:lnTo>
                <a:lnTo>
                  <a:pt x="986933" y="973400"/>
                </a:lnTo>
                <a:lnTo>
                  <a:pt x="1017128" y="939670"/>
                </a:lnTo>
                <a:lnTo>
                  <a:pt x="1044645" y="903607"/>
                </a:lnTo>
                <a:lnTo>
                  <a:pt x="1053139" y="890442"/>
                </a:lnTo>
                <a:lnTo>
                  <a:pt x="560524" y="890442"/>
                </a:lnTo>
                <a:lnTo>
                  <a:pt x="514014" y="885009"/>
                </a:lnTo>
                <a:lnTo>
                  <a:pt x="469888" y="873124"/>
                </a:lnTo>
                <a:lnTo>
                  <a:pt x="428617" y="855303"/>
                </a:lnTo>
                <a:lnTo>
                  <a:pt x="390674" y="832060"/>
                </a:lnTo>
                <a:lnTo>
                  <a:pt x="356530" y="803909"/>
                </a:lnTo>
                <a:lnTo>
                  <a:pt x="326657" y="771363"/>
                </a:lnTo>
                <a:lnTo>
                  <a:pt x="301526" y="734938"/>
                </a:lnTo>
                <a:lnTo>
                  <a:pt x="281609" y="695147"/>
                </a:lnTo>
                <a:lnTo>
                  <a:pt x="267378" y="652506"/>
                </a:lnTo>
                <a:lnTo>
                  <a:pt x="259303" y="607527"/>
                </a:lnTo>
                <a:lnTo>
                  <a:pt x="257858" y="560725"/>
                </a:lnTo>
                <a:lnTo>
                  <a:pt x="263931" y="510959"/>
                </a:lnTo>
                <a:lnTo>
                  <a:pt x="277370" y="463967"/>
                </a:lnTo>
                <a:lnTo>
                  <a:pt x="297541" y="420330"/>
                </a:lnTo>
                <a:lnTo>
                  <a:pt x="323811" y="380627"/>
                </a:lnTo>
                <a:lnTo>
                  <a:pt x="355546" y="345439"/>
                </a:lnTo>
                <a:lnTo>
                  <a:pt x="392115" y="315347"/>
                </a:lnTo>
                <a:lnTo>
                  <a:pt x="432882" y="290932"/>
                </a:lnTo>
                <a:lnTo>
                  <a:pt x="477216" y="272774"/>
                </a:lnTo>
                <a:lnTo>
                  <a:pt x="524483" y="261453"/>
                </a:lnTo>
                <a:lnTo>
                  <a:pt x="574050" y="257550"/>
                </a:lnTo>
                <a:lnTo>
                  <a:pt x="1053147" y="257550"/>
                </a:lnTo>
                <a:lnTo>
                  <a:pt x="1051781" y="255332"/>
                </a:lnTo>
                <a:lnTo>
                  <a:pt x="1025806" y="219588"/>
                </a:lnTo>
                <a:lnTo>
                  <a:pt x="997214" y="185959"/>
                </a:lnTo>
                <a:lnTo>
                  <a:pt x="966145" y="154599"/>
                </a:lnTo>
                <a:lnTo>
                  <a:pt x="932744" y="125663"/>
                </a:lnTo>
                <a:lnTo>
                  <a:pt x="897151" y="99306"/>
                </a:lnTo>
                <a:lnTo>
                  <a:pt x="859510" y="75685"/>
                </a:lnTo>
                <a:lnTo>
                  <a:pt x="819962" y="54954"/>
                </a:lnTo>
                <a:lnTo>
                  <a:pt x="778650" y="37268"/>
                </a:lnTo>
                <a:lnTo>
                  <a:pt x="735717" y="22783"/>
                </a:lnTo>
                <a:lnTo>
                  <a:pt x="691305" y="11653"/>
                </a:lnTo>
                <a:lnTo>
                  <a:pt x="645555" y="4035"/>
                </a:lnTo>
                <a:lnTo>
                  <a:pt x="598612" y="83"/>
                </a:lnTo>
                <a:lnTo>
                  <a:pt x="551515" y="0"/>
                </a:lnTo>
                <a:close/>
              </a:path>
              <a:path w="1148714" h="1149350">
                <a:moveTo>
                  <a:pt x="1053147" y="257550"/>
                </a:moveTo>
                <a:lnTo>
                  <a:pt x="578533" y="257550"/>
                </a:lnTo>
                <a:lnTo>
                  <a:pt x="583041" y="257652"/>
                </a:lnTo>
                <a:lnTo>
                  <a:pt x="587550" y="257830"/>
                </a:lnTo>
                <a:lnTo>
                  <a:pt x="634098" y="263300"/>
                </a:lnTo>
                <a:lnTo>
                  <a:pt x="678261" y="275217"/>
                </a:lnTo>
                <a:lnTo>
                  <a:pt x="719566" y="293066"/>
                </a:lnTo>
                <a:lnTo>
                  <a:pt x="757543" y="316334"/>
                </a:lnTo>
                <a:lnTo>
                  <a:pt x="791717" y="344505"/>
                </a:lnTo>
                <a:lnTo>
                  <a:pt x="821618" y="377064"/>
                </a:lnTo>
                <a:lnTo>
                  <a:pt x="846773" y="413497"/>
                </a:lnTo>
                <a:lnTo>
                  <a:pt x="866711" y="453289"/>
                </a:lnTo>
                <a:lnTo>
                  <a:pt x="880958" y="495926"/>
                </a:lnTo>
                <a:lnTo>
                  <a:pt x="889044" y="540892"/>
                </a:lnTo>
                <a:lnTo>
                  <a:pt x="890496" y="587674"/>
                </a:lnTo>
                <a:lnTo>
                  <a:pt x="885035" y="634215"/>
                </a:lnTo>
                <a:lnTo>
                  <a:pt x="873125" y="678365"/>
                </a:lnTo>
                <a:lnTo>
                  <a:pt x="855280" y="719653"/>
                </a:lnTo>
                <a:lnTo>
                  <a:pt x="832013" y="757608"/>
                </a:lnTo>
                <a:lnTo>
                  <a:pt x="803840" y="791759"/>
                </a:lnTo>
                <a:lnTo>
                  <a:pt x="771273" y="821637"/>
                </a:lnTo>
                <a:lnTo>
                  <a:pt x="734829" y="846770"/>
                </a:lnTo>
                <a:lnTo>
                  <a:pt x="695020" y="866688"/>
                </a:lnTo>
                <a:lnTo>
                  <a:pt x="652361" y="880919"/>
                </a:lnTo>
                <a:lnTo>
                  <a:pt x="607366" y="888994"/>
                </a:lnTo>
                <a:lnTo>
                  <a:pt x="560524" y="890442"/>
                </a:lnTo>
                <a:lnTo>
                  <a:pt x="1053139" y="890442"/>
                </a:lnTo>
                <a:lnTo>
                  <a:pt x="1090977" y="825099"/>
                </a:lnTo>
                <a:lnTo>
                  <a:pt x="1109458" y="782961"/>
                </a:lnTo>
                <a:lnTo>
                  <a:pt x="1124591" y="739103"/>
                </a:lnTo>
                <a:lnTo>
                  <a:pt x="1136212" y="693680"/>
                </a:lnTo>
                <a:lnTo>
                  <a:pt x="1144151" y="646844"/>
                </a:lnTo>
                <a:lnTo>
                  <a:pt x="1148242" y="598748"/>
                </a:lnTo>
                <a:lnTo>
                  <a:pt x="1148337" y="551683"/>
                </a:lnTo>
                <a:lnTo>
                  <a:pt x="1144676" y="505489"/>
                </a:lnTo>
                <a:lnTo>
                  <a:pt x="1137399" y="460323"/>
                </a:lnTo>
                <a:lnTo>
                  <a:pt x="1126651" y="416339"/>
                </a:lnTo>
                <a:lnTo>
                  <a:pt x="1112572" y="373692"/>
                </a:lnTo>
                <a:lnTo>
                  <a:pt x="1095306" y="332539"/>
                </a:lnTo>
                <a:lnTo>
                  <a:pt x="1074995" y="293034"/>
                </a:lnTo>
                <a:lnTo>
                  <a:pt x="1053147" y="25755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6883" y="5008956"/>
            <a:ext cx="738505" cy="1796414"/>
          </a:xfrm>
          <a:custGeom>
            <a:avLst/>
            <a:gdLst/>
            <a:ahLst/>
            <a:cxnLst/>
            <a:rect l="l" t="t" r="r" b="b"/>
            <a:pathLst>
              <a:path w="738504" h="1796415">
                <a:moveTo>
                  <a:pt x="597077" y="0"/>
                </a:moveTo>
                <a:lnTo>
                  <a:pt x="549693" y="14147"/>
                </a:lnTo>
                <a:lnTo>
                  <a:pt x="511070" y="45028"/>
                </a:lnTo>
                <a:lnTo>
                  <a:pt x="486405" y="89923"/>
                </a:lnTo>
                <a:lnTo>
                  <a:pt x="5316" y="1628274"/>
                </a:lnTo>
                <a:lnTo>
                  <a:pt x="0" y="1679223"/>
                </a:lnTo>
                <a:lnTo>
                  <a:pt x="14144" y="1726610"/>
                </a:lnTo>
                <a:lnTo>
                  <a:pt x="45026" y="1765234"/>
                </a:lnTo>
                <a:lnTo>
                  <a:pt x="89923" y="1789894"/>
                </a:lnTo>
                <a:lnTo>
                  <a:pt x="128468" y="1795813"/>
                </a:lnTo>
                <a:lnTo>
                  <a:pt x="168440" y="1789426"/>
                </a:lnTo>
                <a:lnTo>
                  <a:pt x="204131" y="1771238"/>
                </a:lnTo>
                <a:lnTo>
                  <a:pt x="232759" y="1742706"/>
                </a:lnTo>
                <a:lnTo>
                  <a:pt x="251543" y="1705287"/>
                </a:lnTo>
                <a:lnTo>
                  <a:pt x="732645" y="166923"/>
                </a:lnTo>
                <a:lnTo>
                  <a:pt x="737954" y="115974"/>
                </a:lnTo>
                <a:lnTo>
                  <a:pt x="723806" y="68587"/>
                </a:lnTo>
                <a:lnTo>
                  <a:pt x="692922" y="29963"/>
                </a:lnTo>
                <a:lnTo>
                  <a:pt x="648025" y="5303"/>
                </a:lnTo>
                <a:lnTo>
                  <a:pt x="597077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42285" y="2638575"/>
            <a:ext cx="674370" cy="825500"/>
          </a:xfrm>
          <a:custGeom>
            <a:avLst/>
            <a:gdLst/>
            <a:ahLst/>
            <a:cxnLst/>
            <a:rect l="l" t="t" r="r" b="b"/>
            <a:pathLst>
              <a:path w="674370" h="825500">
                <a:moveTo>
                  <a:pt x="527278" y="0"/>
                </a:moveTo>
                <a:lnTo>
                  <a:pt x="480701" y="16609"/>
                </a:lnTo>
                <a:lnTo>
                  <a:pt x="442753" y="51017"/>
                </a:lnTo>
                <a:lnTo>
                  <a:pt x="23691" y="619799"/>
                </a:lnTo>
                <a:lnTo>
                  <a:pt x="2066" y="666236"/>
                </a:lnTo>
                <a:lnTo>
                  <a:pt x="0" y="715646"/>
                </a:lnTo>
                <a:lnTo>
                  <a:pt x="16612" y="762228"/>
                </a:lnTo>
                <a:lnTo>
                  <a:pt x="51022" y="800177"/>
                </a:lnTo>
                <a:lnTo>
                  <a:pt x="87906" y="819113"/>
                </a:lnTo>
                <a:lnTo>
                  <a:pt x="127438" y="825323"/>
                </a:lnTo>
                <a:lnTo>
                  <a:pt x="156830" y="821949"/>
                </a:lnTo>
                <a:lnTo>
                  <a:pt x="210052" y="795518"/>
                </a:lnTo>
                <a:lnTo>
                  <a:pt x="650462" y="204052"/>
                </a:lnTo>
                <a:lnTo>
                  <a:pt x="672080" y="157616"/>
                </a:lnTo>
                <a:lnTo>
                  <a:pt x="674142" y="108207"/>
                </a:lnTo>
                <a:lnTo>
                  <a:pt x="657529" y="61629"/>
                </a:lnTo>
                <a:lnTo>
                  <a:pt x="623119" y="23687"/>
                </a:lnTo>
                <a:lnTo>
                  <a:pt x="576684" y="2066"/>
                </a:lnTo>
                <a:lnTo>
                  <a:pt x="527278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85600" y="3313520"/>
            <a:ext cx="1374775" cy="1842135"/>
          </a:xfrm>
          <a:custGeom>
            <a:avLst/>
            <a:gdLst/>
            <a:ahLst/>
            <a:cxnLst/>
            <a:rect l="l" t="t" r="r" b="b"/>
            <a:pathLst>
              <a:path w="1374775" h="1842135">
                <a:moveTo>
                  <a:pt x="148996" y="0"/>
                </a:moveTo>
                <a:lnTo>
                  <a:pt x="99554" y="1079"/>
                </a:lnTo>
                <a:lnTo>
                  <a:pt x="52698" y="21772"/>
                </a:lnTo>
                <a:lnTo>
                  <a:pt x="17536" y="59025"/>
                </a:lnTo>
                <a:lnTo>
                  <a:pt x="0" y="105263"/>
                </a:lnTo>
                <a:lnTo>
                  <a:pt x="1085" y="154705"/>
                </a:lnTo>
                <a:lnTo>
                  <a:pt x="21786" y="201566"/>
                </a:lnTo>
                <a:lnTo>
                  <a:pt x="1142015" y="1787034"/>
                </a:lnTo>
                <a:lnTo>
                  <a:pt x="1188988" y="1827660"/>
                </a:lnTo>
                <a:lnTo>
                  <a:pt x="1247476" y="1841606"/>
                </a:lnTo>
                <a:lnTo>
                  <a:pt x="1266765" y="1840156"/>
                </a:lnTo>
                <a:lnTo>
                  <a:pt x="1304271" y="1828383"/>
                </a:lnTo>
                <a:lnTo>
                  <a:pt x="1356964" y="1780693"/>
                </a:lnTo>
                <a:lnTo>
                  <a:pt x="1374498" y="1734454"/>
                </a:lnTo>
                <a:lnTo>
                  <a:pt x="1373416" y="1685013"/>
                </a:lnTo>
                <a:lnTo>
                  <a:pt x="1352721" y="1638152"/>
                </a:lnTo>
                <a:lnTo>
                  <a:pt x="232492" y="52684"/>
                </a:lnTo>
                <a:lnTo>
                  <a:pt x="195237" y="17534"/>
                </a:lnTo>
                <a:lnTo>
                  <a:pt x="148996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88369" y="245853"/>
            <a:ext cx="3054985" cy="2249170"/>
          </a:xfrm>
          <a:custGeom>
            <a:avLst/>
            <a:gdLst/>
            <a:ahLst/>
            <a:cxnLst/>
            <a:rect l="l" t="t" r="r" b="b"/>
            <a:pathLst>
              <a:path w="3054985" h="2249170">
                <a:moveTo>
                  <a:pt x="74067" y="1084852"/>
                </a:moveTo>
                <a:lnTo>
                  <a:pt x="49352" y="1085634"/>
                </a:lnTo>
                <a:lnTo>
                  <a:pt x="26735" y="1095628"/>
                </a:lnTo>
                <a:lnTo>
                  <a:pt x="9079" y="1114184"/>
                </a:lnTo>
                <a:lnTo>
                  <a:pt x="0" y="1138134"/>
                </a:lnTo>
                <a:lnTo>
                  <a:pt x="786" y="1162849"/>
                </a:lnTo>
                <a:lnTo>
                  <a:pt x="29335" y="1203122"/>
                </a:lnTo>
                <a:lnTo>
                  <a:pt x="1676017" y="2238934"/>
                </a:lnTo>
                <a:lnTo>
                  <a:pt x="1710358" y="2248840"/>
                </a:lnTo>
                <a:lnTo>
                  <a:pt x="1718005" y="2248387"/>
                </a:lnTo>
                <a:lnTo>
                  <a:pt x="1753977" y="2231855"/>
                </a:lnTo>
                <a:lnTo>
                  <a:pt x="1774785" y="2187499"/>
                </a:lnTo>
                <a:lnTo>
                  <a:pt x="1780498" y="2071027"/>
                </a:lnTo>
                <a:lnTo>
                  <a:pt x="1651341" y="2071027"/>
                </a:lnTo>
                <a:lnTo>
                  <a:pt x="98017" y="1093927"/>
                </a:lnTo>
                <a:lnTo>
                  <a:pt x="74067" y="1084852"/>
                </a:lnTo>
                <a:close/>
              </a:path>
              <a:path w="3054985" h="2249170">
                <a:moveTo>
                  <a:pt x="1810688" y="0"/>
                </a:moveTo>
                <a:lnTo>
                  <a:pt x="1762363" y="26200"/>
                </a:lnTo>
                <a:lnTo>
                  <a:pt x="1651341" y="2071027"/>
                </a:lnTo>
                <a:lnTo>
                  <a:pt x="1780498" y="2071027"/>
                </a:lnTo>
                <a:lnTo>
                  <a:pt x="1871305" y="219507"/>
                </a:lnTo>
                <a:lnTo>
                  <a:pt x="2048105" y="219507"/>
                </a:lnTo>
                <a:lnTo>
                  <a:pt x="1861399" y="20295"/>
                </a:lnTo>
                <a:lnTo>
                  <a:pt x="1846515" y="8499"/>
                </a:lnTo>
                <a:lnTo>
                  <a:pt x="1829219" y="1642"/>
                </a:lnTo>
                <a:lnTo>
                  <a:pt x="1810688" y="0"/>
                </a:lnTo>
                <a:close/>
              </a:path>
              <a:path w="3054985" h="2249170">
                <a:moveTo>
                  <a:pt x="2048105" y="219507"/>
                </a:moveTo>
                <a:lnTo>
                  <a:pt x="1871305" y="219507"/>
                </a:lnTo>
                <a:lnTo>
                  <a:pt x="2943122" y="1363117"/>
                </a:lnTo>
                <a:lnTo>
                  <a:pt x="2963993" y="1377965"/>
                </a:lnTo>
                <a:lnTo>
                  <a:pt x="2988099" y="1383468"/>
                </a:lnTo>
                <a:lnTo>
                  <a:pt x="3012509" y="1379533"/>
                </a:lnTo>
                <a:lnTo>
                  <a:pt x="3034295" y="1366063"/>
                </a:lnTo>
                <a:lnTo>
                  <a:pt x="3049143" y="1345197"/>
                </a:lnTo>
                <a:lnTo>
                  <a:pt x="3054647" y="1321092"/>
                </a:lnTo>
                <a:lnTo>
                  <a:pt x="3050711" y="1296683"/>
                </a:lnTo>
                <a:lnTo>
                  <a:pt x="3037241" y="1274902"/>
                </a:lnTo>
                <a:lnTo>
                  <a:pt x="2048105" y="219507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200004" y="465909"/>
            <a:ext cx="2690495" cy="1129665"/>
          </a:xfrm>
          <a:custGeom>
            <a:avLst/>
            <a:gdLst/>
            <a:ahLst/>
            <a:cxnLst/>
            <a:rect l="l" t="t" r="r" b="b"/>
            <a:pathLst>
              <a:path w="2690495" h="1129665">
                <a:moveTo>
                  <a:pt x="56446" y="191049"/>
                </a:moveTo>
                <a:lnTo>
                  <a:pt x="32904" y="198597"/>
                </a:lnTo>
                <a:lnTo>
                  <a:pt x="13387" y="215179"/>
                </a:lnTo>
                <a:lnTo>
                  <a:pt x="1830" y="238037"/>
                </a:lnTo>
                <a:lnTo>
                  <a:pt x="0" y="262698"/>
                </a:lnTo>
                <a:lnTo>
                  <a:pt x="7549" y="286247"/>
                </a:lnTo>
                <a:lnTo>
                  <a:pt x="1051777" y="1115520"/>
                </a:lnTo>
                <a:lnTo>
                  <a:pt x="1091706" y="1129363"/>
                </a:lnTo>
                <a:lnTo>
                  <a:pt x="1100372" y="1128779"/>
                </a:lnTo>
                <a:lnTo>
                  <a:pt x="1140314" y="1107261"/>
                </a:lnTo>
                <a:lnTo>
                  <a:pt x="1155763" y="1072379"/>
                </a:lnTo>
                <a:lnTo>
                  <a:pt x="1155041" y="1052681"/>
                </a:lnTo>
                <a:lnTo>
                  <a:pt x="1127015" y="907063"/>
                </a:lnTo>
                <a:lnTo>
                  <a:pt x="995656" y="907063"/>
                </a:lnTo>
                <a:lnTo>
                  <a:pt x="103963" y="204448"/>
                </a:lnTo>
                <a:lnTo>
                  <a:pt x="81102" y="192884"/>
                </a:lnTo>
                <a:lnTo>
                  <a:pt x="56446" y="191049"/>
                </a:lnTo>
                <a:close/>
              </a:path>
              <a:path w="2690495" h="1129665">
                <a:moveTo>
                  <a:pt x="894042" y="0"/>
                </a:moveTo>
                <a:lnTo>
                  <a:pt x="852920" y="19307"/>
                </a:lnTo>
                <a:lnTo>
                  <a:pt x="834731" y="60936"/>
                </a:lnTo>
                <a:lnTo>
                  <a:pt x="835801" y="76483"/>
                </a:lnTo>
                <a:lnTo>
                  <a:pt x="995656" y="907063"/>
                </a:lnTo>
                <a:lnTo>
                  <a:pt x="1127015" y="907063"/>
                </a:lnTo>
                <a:lnTo>
                  <a:pt x="979958" y="142967"/>
                </a:lnTo>
                <a:lnTo>
                  <a:pt x="1774092" y="142967"/>
                </a:lnTo>
                <a:lnTo>
                  <a:pt x="909626" y="651"/>
                </a:lnTo>
                <a:lnTo>
                  <a:pt x="894042" y="0"/>
                </a:lnTo>
                <a:close/>
              </a:path>
              <a:path w="2690495" h="1129665">
                <a:moveTo>
                  <a:pt x="1774092" y="142967"/>
                </a:moveTo>
                <a:lnTo>
                  <a:pt x="979958" y="142967"/>
                </a:lnTo>
                <a:lnTo>
                  <a:pt x="2616214" y="412334"/>
                </a:lnTo>
                <a:lnTo>
                  <a:pt x="2641805" y="411414"/>
                </a:lnTo>
                <a:lnTo>
                  <a:pt x="2664279" y="401107"/>
                </a:lnTo>
                <a:lnTo>
                  <a:pt x="2681249" y="383123"/>
                </a:lnTo>
                <a:lnTo>
                  <a:pt x="2690331" y="359172"/>
                </a:lnTo>
                <a:lnTo>
                  <a:pt x="2689411" y="333575"/>
                </a:lnTo>
                <a:lnTo>
                  <a:pt x="2679104" y="311102"/>
                </a:lnTo>
                <a:lnTo>
                  <a:pt x="2661120" y="294135"/>
                </a:lnTo>
                <a:lnTo>
                  <a:pt x="2637169" y="285055"/>
                </a:lnTo>
                <a:lnTo>
                  <a:pt x="1774092" y="142967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169356"/>
            <a:ext cx="749300" cy="701040"/>
          </a:xfrm>
          <a:custGeom>
            <a:avLst/>
            <a:gdLst/>
            <a:ahLst/>
            <a:cxnLst/>
            <a:rect l="l" t="t" r="r" b="b"/>
            <a:pathLst>
              <a:path w="749300" h="701039">
                <a:moveTo>
                  <a:pt x="0" y="0"/>
                </a:moveTo>
                <a:lnTo>
                  <a:pt x="0" y="165826"/>
                </a:lnTo>
                <a:lnTo>
                  <a:pt x="644227" y="686247"/>
                </a:lnTo>
                <a:lnTo>
                  <a:pt x="653582" y="692552"/>
                </a:lnTo>
                <a:lnTo>
                  <a:pt x="663604" y="697024"/>
                </a:lnTo>
                <a:lnTo>
                  <a:pt x="674060" y="699690"/>
                </a:lnTo>
                <a:lnTo>
                  <a:pt x="684715" y="700573"/>
                </a:lnTo>
                <a:lnTo>
                  <a:pt x="698703" y="699046"/>
                </a:lnTo>
                <a:lnTo>
                  <a:pt x="734931" y="676608"/>
                </a:lnTo>
                <a:lnTo>
                  <a:pt x="748888" y="629256"/>
                </a:lnTo>
                <a:lnTo>
                  <a:pt x="741624" y="605620"/>
                </a:lnTo>
                <a:lnTo>
                  <a:pt x="725279" y="585904"/>
                </a:lnTo>
                <a:lnTo>
                  <a:pt x="0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144849"/>
            <a:ext cx="490220" cy="1352550"/>
          </a:xfrm>
          <a:custGeom>
            <a:avLst/>
            <a:gdLst/>
            <a:ahLst/>
            <a:cxnLst/>
            <a:rect l="l" t="t" r="r" b="b"/>
            <a:pathLst>
              <a:path w="490220" h="1352550">
                <a:moveTo>
                  <a:pt x="0" y="0"/>
                </a:moveTo>
                <a:lnTo>
                  <a:pt x="0" y="616482"/>
                </a:lnTo>
                <a:lnTo>
                  <a:pt x="239708" y="1267523"/>
                </a:lnTo>
                <a:lnTo>
                  <a:pt x="259341" y="1302726"/>
                </a:lnTo>
                <a:lnTo>
                  <a:pt x="287751" y="1329317"/>
                </a:lnTo>
                <a:lnTo>
                  <a:pt x="322406" y="1346128"/>
                </a:lnTo>
                <a:lnTo>
                  <a:pt x="360777" y="1351991"/>
                </a:lnTo>
                <a:lnTo>
                  <a:pt x="371919" y="1351504"/>
                </a:lnTo>
                <a:lnTo>
                  <a:pt x="448951" y="1317150"/>
                </a:lnTo>
                <a:lnTo>
                  <a:pt x="477879" y="1277040"/>
                </a:lnTo>
                <a:lnTo>
                  <a:pt x="489655" y="1229014"/>
                </a:lnTo>
                <a:lnTo>
                  <a:pt x="481821" y="1178395"/>
                </a:lnTo>
                <a:lnTo>
                  <a:pt x="75408" y="74612"/>
                </a:lnTo>
                <a:lnTo>
                  <a:pt x="48548" y="30996"/>
                </a:lnTo>
                <a:lnTo>
                  <a:pt x="8438" y="2068"/>
                </a:lnTo>
                <a:lnTo>
                  <a:pt x="0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38462" y="5833066"/>
            <a:ext cx="1270635" cy="2096770"/>
          </a:xfrm>
          <a:custGeom>
            <a:avLst/>
            <a:gdLst/>
            <a:ahLst/>
            <a:cxnLst/>
            <a:rect l="l" t="t" r="r" b="b"/>
            <a:pathLst>
              <a:path w="1270635" h="2096770">
                <a:moveTo>
                  <a:pt x="55889" y="0"/>
                </a:moveTo>
                <a:lnTo>
                  <a:pt x="31623" y="8212"/>
                </a:lnTo>
                <a:lnTo>
                  <a:pt x="12459" y="25198"/>
                </a:lnTo>
                <a:lnTo>
                  <a:pt x="1665" y="47445"/>
                </a:lnTo>
                <a:lnTo>
                  <a:pt x="0" y="72116"/>
                </a:lnTo>
                <a:lnTo>
                  <a:pt x="8217" y="96375"/>
                </a:lnTo>
                <a:lnTo>
                  <a:pt x="1150468" y="2064532"/>
                </a:lnTo>
                <a:lnTo>
                  <a:pt x="1189885" y="2094541"/>
                </a:lnTo>
                <a:lnTo>
                  <a:pt x="1206310" y="2096663"/>
                </a:lnTo>
                <a:lnTo>
                  <a:pt x="1214560" y="2096130"/>
                </a:lnTo>
                <a:lnTo>
                  <a:pt x="1257788" y="2070952"/>
                </a:lnTo>
                <a:lnTo>
                  <a:pt x="1270249" y="2024034"/>
                </a:lnTo>
                <a:lnTo>
                  <a:pt x="1262037" y="1999775"/>
                </a:lnTo>
                <a:lnTo>
                  <a:pt x="119786" y="31618"/>
                </a:lnTo>
                <a:lnTo>
                  <a:pt x="102807" y="12455"/>
                </a:lnTo>
                <a:lnTo>
                  <a:pt x="80563" y="1665"/>
                </a:lnTo>
                <a:lnTo>
                  <a:pt x="55889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6431" y="4421846"/>
            <a:ext cx="1642110" cy="2026285"/>
          </a:xfrm>
          <a:custGeom>
            <a:avLst/>
            <a:gdLst/>
            <a:ahLst/>
            <a:cxnLst/>
            <a:rect l="l" t="t" r="r" b="b"/>
            <a:pathLst>
              <a:path w="1642110" h="2026285">
                <a:moveTo>
                  <a:pt x="1497952" y="0"/>
                </a:moveTo>
                <a:lnTo>
                  <a:pt x="1450906" y="15235"/>
                </a:lnTo>
                <a:lnTo>
                  <a:pt x="1411965" y="48513"/>
                </a:lnTo>
                <a:lnTo>
                  <a:pt x="26509" y="1817293"/>
                </a:lnTo>
                <a:lnTo>
                  <a:pt x="3522" y="1863071"/>
                </a:lnTo>
                <a:lnTo>
                  <a:pt x="0" y="1912396"/>
                </a:lnTo>
                <a:lnTo>
                  <a:pt x="15235" y="1959441"/>
                </a:lnTo>
                <a:lnTo>
                  <a:pt x="48518" y="1998383"/>
                </a:lnTo>
                <a:lnTo>
                  <a:pt x="86658" y="2019045"/>
                </a:lnTo>
                <a:lnTo>
                  <a:pt x="127969" y="2025840"/>
                </a:lnTo>
                <a:lnTo>
                  <a:pt x="156427" y="2022679"/>
                </a:lnTo>
                <a:lnTo>
                  <a:pt x="208380" y="1997808"/>
                </a:lnTo>
                <a:lnTo>
                  <a:pt x="1615063" y="207594"/>
                </a:lnTo>
                <a:lnTo>
                  <a:pt x="1638044" y="161816"/>
                </a:lnTo>
                <a:lnTo>
                  <a:pt x="1641563" y="112491"/>
                </a:lnTo>
                <a:lnTo>
                  <a:pt x="1626331" y="65446"/>
                </a:lnTo>
                <a:lnTo>
                  <a:pt x="1593054" y="26504"/>
                </a:lnTo>
                <a:lnTo>
                  <a:pt x="1547276" y="3519"/>
                </a:lnTo>
                <a:lnTo>
                  <a:pt x="1497952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587534"/>
            <a:ext cx="926465" cy="1026160"/>
          </a:xfrm>
          <a:custGeom>
            <a:avLst/>
            <a:gdLst/>
            <a:ahLst/>
            <a:cxnLst/>
            <a:rect l="l" t="t" r="r" b="b"/>
            <a:pathLst>
              <a:path w="926465" h="1026159">
                <a:moveTo>
                  <a:pt x="861676" y="0"/>
                </a:moveTo>
                <a:lnTo>
                  <a:pt x="837426" y="4832"/>
                </a:lnTo>
                <a:lnTo>
                  <a:pt x="816150" y="19096"/>
                </a:lnTo>
                <a:lnTo>
                  <a:pt x="0" y="842761"/>
                </a:lnTo>
                <a:lnTo>
                  <a:pt x="0" y="1026029"/>
                </a:lnTo>
                <a:lnTo>
                  <a:pt x="907780" y="109901"/>
                </a:lnTo>
                <a:lnTo>
                  <a:pt x="921851" y="88496"/>
                </a:lnTo>
                <a:lnTo>
                  <a:pt x="926465" y="64204"/>
                </a:lnTo>
                <a:lnTo>
                  <a:pt x="921636" y="39958"/>
                </a:lnTo>
                <a:lnTo>
                  <a:pt x="907374" y="18689"/>
                </a:lnTo>
                <a:lnTo>
                  <a:pt x="885969" y="4613"/>
                </a:lnTo>
                <a:lnTo>
                  <a:pt x="861676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21997" y="8394715"/>
            <a:ext cx="273685" cy="749300"/>
          </a:xfrm>
          <a:custGeom>
            <a:avLst/>
            <a:gdLst/>
            <a:ahLst/>
            <a:cxnLst/>
            <a:rect l="l" t="t" r="r" b="b"/>
            <a:pathLst>
              <a:path w="273685" h="749300">
                <a:moveTo>
                  <a:pt x="147904" y="0"/>
                </a:moveTo>
                <a:lnTo>
                  <a:pt x="97453" y="8779"/>
                </a:lnTo>
                <a:lnTo>
                  <a:pt x="55766" y="35391"/>
                </a:lnTo>
                <a:lnTo>
                  <a:pt x="27100" y="75734"/>
                </a:lnTo>
                <a:lnTo>
                  <a:pt x="15710" y="125704"/>
                </a:lnTo>
                <a:lnTo>
                  <a:pt x="0" y="749284"/>
                </a:lnTo>
                <a:lnTo>
                  <a:pt x="258069" y="749284"/>
                </a:lnTo>
                <a:lnTo>
                  <a:pt x="273609" y="132194"/>
                </a:lnTo>
                <a:lnTo>
                  <a:pt x="264744" y="81744"/>
                </a:lnTo>
                <a:lnTo>
                  <a:pt x="238141" y="40060"/>
                </a:lnTo>
                <a:lnTo>
                  <a:pt x="197846" y="11395"/>
                </a:lnTo>
                <a:lnTo>
                  <a:pt x="147904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90" y="8226236"/>
            <a:ext cx="802640" cy="803275"/>
          </a:xfrm>
          <a:custGeom>
            <a:avLst/>
            <a:gdLst/>
            <a:ahLst/>
            <a:cxnLst/>
            <a:rect l="l" t="t" r="r" b="b"/>
            <a:pathLst>
              <a:path w="802640" h="803275">
                <a:moveTo>
                  <a:pt x="422108" y="0"/>
                </a:moveTo>
                <a:lnTo>
                  <a:pt x="370038" y="615"/>
                </a:lnTo>
                <a:lnTo>
                  <a:pt x="318497" y="8049"/>
                </a:lnTo>
                <a:lnTo>
                  <a:pt x="268041" y="22260"/>
                </a:lnTo>
                <a:lnTo>
                  <a:pt x="219225" y="43204"/>
                </a:lnTo>
                <a:lnTo>
                  <a:pt x="173532" y="70294"/>
                </a:lnTo>
                <a:lnTo>
                  <a:pt x="132311" y="102680"/>
                </a:lnTo>
                <a:lnTo>
                  <a:pt x="95926" y="139937"/>
                </a:lnTo>
                <a:lnTo>
                  <a:pt x="64738" y="181641"/>
                </a:lnTo>
                <a:lnTo>
                  <a:pt x="39110" y="227367"/>
                </a:lnTo>
                <a:lnTo>
                  <a:pt x="19404" y="276693"/>
                </a:lnTo>
                <a:lnTo>
                  <a:pt x="6248" y="328161"/>
                </a:lnTo>
                <a:lnTo>
                  <a:pt x="0" y="380210"/>
                </a:lnTo>
                <a:lnTo>
                  <a:pt x="616" y="432284"/>
                </a:lnTo>
                <a:lnTo>
                  <a:pt x="8053" y="483828"/>
                </a:lnTo>
                <a:lnTo>
                  <a:pt x="22267" y="534283"/>
                </a:lnTo>
                <a:lnTo>
                  <a:pt x="43216" y="583094"/>
                </a:lnTo>
                <a:lnTo>
                  <a:pt x="70302" y="628783"/>
                </a:lnTo>
                <a:lnTo>
                  <a:pt x="102687" y="670002"/>
                </a:lnTo>
                <a:lnTo>
                  <a:pt x="139944" y="706388"/>
                </a:lnTo>
                <a:lnTo>
                  <a:pt x="181650" y="737578"/>
                </a:lnTo>
                <a:lnTo>
                  <a:pt x="227379" y="763208"/>
                </a:lnTo>
                <a:lnTo>
                  <a:pt x="276706" y="782915"/>
                </a:lnTo>
                <a:lnTo>
                  <a:pt x="338794" y="797909"/>
                </a:lnTo>
                <a:lnTo>
                  <a:pt x="401559" y="802893"/>
                </a:lnTo>
                <a:lnTo>
                  <a:pt x="448183" y="800133"/>
                </a:lnTo>
                <a:lnTo>
                  <a:pt x="494249" y="791894"/>
                </a:lnTo>
                <a:lnTo>
                  <a:pt x="539350" y="778207"/>
                </a:lnTo>
                <a:lnTo>
                  <a:pt x="583080" y="759103"/>
                </a:lnTo>
                <a:lnTo>
                  <a:pt x="628776" y="732013"/>
                </a:lnTo>
                <a:lnTo>
                  <a:pt x="670001" y="699627"/>
                </a:lnTo>
                <a:lnTo>
                  <a:pt x="695996" y="673014"/>
                </a:lnTo>
                <a:lnTo>
                  <a:pt x="422281" y="673014"/>
                </a:lnTo>
                <a:lnTo>
                  <a:pt x="369253" y="671899"/>
                </a:lnTo>
                <a:lnTo>
                  <a:pt x="316698" y="660272"/>
                </a:lnTo>
                <a:lnTo>
                  <a:pt x="267367" y="638684"/>
                </a:lnTo>
                <a:lnTo>
                  <a:pt x="223863" y="608329"/>
                </a:lnTo>
                <a:lnTo>
                  <a:pt x="187151" y="570039"/>
                </a:lnTo>
                <a:lnTo>
                  <a:pt x="158202" y="524648"/>
                </a:lnTo>
                <a:lnTo>
                  <a:pt x="138590" y="474509"/>
                </a:lnTo>
                <a:lnTo>
                  <a:pt x="129294" y="422286"/>
                </a:lnTo>
                <a:lnTo>
                  <a:pt x="130413" y="369254"/>
                </a:lnTo>
                <a:lnTo>
                  <a:pt x="142048" y="316686"/>
                </a:lnTo>
                <a:lnTo>
                  <a:pt x="163628" y="267361"/>
                </a:lnTo>
                <a:lnTo>
                  <a:pt x="193981" y="223857"/>
                </a:lnTo>
                <a:lnTo>
                  <a:pt x="232273" y="187146"/>
                </a:lnTo>
                <a:lnTo>
                  <a:pt x="277671" y="158202"/>
                </a:lnTo>
                <a:lnTo>
                  <a:pt x="337958" y="135943"/>
                </a:lnTo>
                <a:lnTo>
                  <a:pt x="400874" y="128484"/>
                </a:lnTo>
                <a:lnTo>
                  <a:pt x="695708" y="128484"/>
                </a:lnTo>
                <a:lnTo>
                  <a:pt x="662359" y="95915"/>
                </a:lnTo>
                <a:lnTo>
                  <a:pt x="620657" y="64730"/>
                </a:lnTo>
                <a:lnTo>
                  <a:pt x="574934" y="39105"/>
                </a:lnTo>
                <a:lnTo>
                  <a:pt x="525613" y="19404"/>
                </a:lnTo>
                <a:lnTo>
                  <a:pt x="474152" y="6248"/>
                </a:lnTo>
                <a:lnTo>
                  <a:pt x="422108" y="0"/>
                </a:lnTo>
                <a:close/>
              </a:path>
              <a:path w="802640" h="803275">
                <a:moveTo>
                  <a:pt x="695708" y="128484"/>
                </a:moveTo>
                <a:lnTo>
                  <a:pt x="400874" y="128484"/>
                </a:lnTo>
                <a:lnTo>
                  <a:pt x="422193" y="129329"/>
                </a:lnTo>
                <a:lnTo>
                  <a:pt x="443482" y="131866"/>
                </a:lnTo>
                <a:lnTo>
                  <a:pt x="485633" y="142048"/>
                </a:lnTo>
                <a:lnTo>
                  <a:pt x="534949" y="163627"/>
                </a:lnTo>
                <a:lnTo>
                  <a:pt x="578445" y="193977"/>
                </a:lnTo>
                <a:lnTo>
                  <a:pt x="615150" y="232268"/>
                </a:lnTo>
                <a:lnTo>
                  <a:pt x="644091" y="277671"/>
                </a:lnTo>
                <a:lnTo>
                  <a:pt x="663718" y="327811"/>
                </a:lnTo>
                <a:lnTo>
                  <a:pt x="673022" y="380033"/>
                </a:lnTo>
                <a:lnTo>
                  <a:pt x="671905" y="433066"/>
                </a:lnTo>
                <a:lnTo>
                  <a:pt x="660271" y="485634"/>
                </a:lnTo>
                <a:lnTo>
                  <a:pt x="638690" y="534950"/>
                </a:lnTo>
                <a:lnTo>
                  <a:pt x="608336" y="578447"/>
                </a:lnTo>
                <a:lnTo>
                  <a:pt x="570040" y="615155"/>
                </a:lnTo>
                <a:lnTo>
                  <a:pt x="524635" y="644104"/>
                </a:lnTo>
                <a:lnTo>
                  <a:pt x="474502" y="663717"/>
                </a:lnTo>
                <a:lnTo>
                  <a:pt x="422281" y="673014"/>
                </a:lnTo>
                <a:lnTo>
                  <a:pt x="695996" y="673014"/>
                </a:lnTo>
                <a:lnTo>
                  <a:pt x="737587" y="620666"/>
                </a:lnTo>
                <a:lnTo>
                  <a:pt x="763220" y="574939"/>
                </a:lnTo>
                <a:lnTo>
                  <a:pt x="782928" y="525613"/>
                </a:lnTo>
                <a:lnTo>
                  <a:pt x="796078" y="474152"/>
                </a:lnTo>
                <a:lnTo>
                  <a:pt x="802322" y="422106"/>
                </a:lnTo>
                <a:lnTo>
                  <a:pt x="801703" y="370032"/>
                </a:lnTo>
                <a:lnTo>
                  <a:pt x="794263" y="318488"/>
                </a:lnTo>
                <a:lnTo>
                  <a:pt x="780044" y="268029"/>
                </a:lnTo>
                <a:lnTo>
                  <a:pt x="759090" y="219213"/>
                </a:lnTo>
                <a:lnTo>
                  <a:pt x="731999" y="173520"/>
                </a:lnTo>
                <a:lnTo>
                  <a:pt x="699614" y="132300"/>
                </a:lnTo>
                <a:lnTo>
                  <a:pt x="695708" y="128484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673380" y="0"/>
            <a:ext cx="869950" cy="1249680"/>
          </a:xfrm>
          <a:custGeom>
            <a:avLst/>
            <a:gdLst/>
            <a:ahLst/>
            <a:cxnLst/>
            <a:rect l="l" t="t" r="r" b="b"/>
            <a:pathLst>
              <a:path w="869950" h="1249680">
                <a:moveTo>
                  <a:pt x="869817" y="0"/>
                </a:moveTo>
                <a:lnTo>
                  <a:pt x="577669" y="0"/>
                </a:lnTo>
                <a:lnTo>
                  <a:pt x="14614" y="1059589"/>
                </a:lnTo>
                <a:lnTo>
                  <a:pt x="0" y="1108688"/>
                </a:lnTo>
                <a:lnTo>
                  <a:pt x="5170" y="1157871"/>
                </a:lnTo>
                <a:lnTo>
                  <a:pt x="28407" y="1201524"/>
                </a:lnTo>
                <a:lnTo>
                  <a:pt x="67992" y="1234036"/>
                </a:lnTo>
                <a:lnTo>
                  <a:pt x="113064" y="1248229"/>
                </a:lnTo>
                <a:lnTo>
                  <a:pt x="128406" y="1249149"/>
                </a:lnTo>
                <a:lnTo>
                  <a:pt x="162443" y="1244582"/>
                </a:lnTo>
                <a:lnTo>
                  <a:pt x="194041" y="1231262"/>
                </a:lnTo>
                <a:lnTo>
                  <a:pt x="221326" y="1209764"/>
                </a:lnTo>
                <a:lnTo>
                  <a:pt x="242426" y="1180658"/>
                </a:lnTo>
                <a:lnTo>
                  <a:pt x="869817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847777" y="259310"/>
            <a:ext cx="1148715" cy="1149350"/>
          </a:xfrm>
          <a:custGeom>
            <a:avLst/>
            <a:gdLst/>
            <a:ahLst/>
            <a:cxnLst/>
            <a:rect l="l" t="t" r="r" b="b"/>
            <a:pathLst>
              <a:path w="1148715" h="1149350">
                <a:moveTo>
                  <a:pt x="594739" y="0"/>
                </a:moveTo>
                <a:lnTo>
                  <a:pt x="548396" y="194"/>
                </a:lnTo>
                <a:lnTo>
                  <a:pt x="502807" y="4071"/>
                </a:lnTo>
                <a:lnTo>
                  <a:pt x="458140" y="11500"/>
                </a:lnTo>
                <a:lnTo>
                  <a:pt x="414558" y="22350"/>
                </a:lnTo>
                <a:lnTo>
                  <a:pt x="372223" y="36494"/>
                </a:lnTo>
                <a:lnTo>
                  <a:pt x="331314" y="53794"/>
                </a:lnTo>
                <a:lnTo>
                  <a:pt x="291983" y="74126"/>
                </a:lnTo>
                <a:lnTo>
                  <a:pt x="254399" y="97357"/>
                </a:lnTo>
                <a:lnTo>
                  <a:pt x="218728" y="123358"/>
                </a:lnTo>
                <a:lnTo>
                  <a:pt x="185135" y="151998"/>
                </a:lnTo>
                <a:lnTo>
                  <a:pt x="153786" y="183146"/>
                </a:lnTo>
                <a:lnTo>
                  <a:pt x="124845" y="216671"/>
                </a:lnTo>
                <a:lnTo>
                  <a:pt x="98479" y="252444"/>
                </a:lnTo>
                <a:lnTo>
                  <a:pt x="74852" y="290334"/>
                </a:lnTo>
                <a:lnTo>
                  <a:pt x="54130" y="330210"/>
                </a:lnTo>
                <a:lnTo>
                  <a:pt x="36479" y="371942"/>
                </a:lnTo>
                <a:lnTo>
                  <a:pt x="22063" y="415400"/>
                </a:lnTo>
                <a:lnTo>
                  <a:pt x="11048" y="460453"/>
                </a:lnTo>
                <a:lnTo>
                  <a:pt x="3600" y="506970"/>
                </a:lnTo>
                <a:lnTo>
                  <a:pt x="0" y="553916"/>
                </a:lnTo>
                <a:lnTo>
                  <a:pt x="211" y="600271"/>
                </a:lnTo>
                <a:lnTo>
                  <a:pt x="4103" y="645868"/>
                </a:lnTo>
                <a:lnTo>
                  <a:pt x="11545" y="690543"/>
                </a:lnTo>
                <a:lnTo>
                  <a:pt x="22407" y="734130"/>
                </a:lnTo>
                <a:lnTo>
                  <a:pt x="36580" y="776517"/>
                </a:lnTo>
                <a:lnTo>
                  <a:pt x="53867" y="817379"/>
                </a:lnTo>
                <a:lnTo>
                  <a:pt x="74205" y="856710"/>
                </a:lnTo>
                <a:lnTo>
                  <a:pt x="97441" y="894291"/>
                </a:lnTo>
                <a:lnTo>
                  <a:pt x="123443" y="929957"/>
                </a:lnTo>
                <a:lnTo>
                  <a:pt x="152082" y="963543"/>
                </a:lnTo>
                <a:lnTo>
                  <a:pt x="183227" y="994883"/>
                </a:lnTo>
                <a:lnTo>
                  <a:pt x="216748" y="1023811"/>
                </a:lnTo>
                <a:lnTo>
                  <a:pt x="252513" y="1050162"/>
                </a:lnTo>
                <a:lnTo>
                  <a:pt x="290393" y="1073771"/>
                </a:lnTo>
                <a:lnTo>
                  <a:pt x="330256" y="1094472"/>
                </a:lnTo>
                <a:lnTo>
                  <a:pt x="371973" y="1112100"/>
                </a:lnTo>
                <a:lnTo>
                  <a:pt x="415413" y="1126490"/>
                </a:lnTo>
                <a:lnTo>
                  <a:pt x="460445" y="1137475"/>
                </a:lnTo>
                <a:lnTo>
                  <a:pt x="506939" y="1144891"/>
                </a:lnTo>
                <a:lnTo>
                  <a:pt x="557852" y="1148632"/>
                </a:lnTo>
                <a:lnTo>
                  <a:pt x="574681" y="1148878"/>
                </a:lnTo>
                <a:lnTo>
                  <a:pt x="622113" y="1146908"/>
                </a:lnTo>
                <a:lnTo>
                  <a:pt x="668658" y="1141094"/>
                </a:lnTo>
                <a:lnTo>
                  <a:pt x="714134" y="1131577"/>
                </a:lnTo>
                <a:lnTo>
                  <a:pt x="758361" y="1118501"/>
                </a:lnTo>
                <a:lnTo>
                  <a:pt x="801157" y="1102009"/>
                </a:lnTo>
                <a:lnTo>
                  <a:pt x="842341" y="1082245"/>
                </a:lnTo>
                <a:lnTo>
                  <a:pt x="881731" y="1059350"/>
                </a:lnTo>
                <a:lnTo>
                  <a:pt x="919147" y="1033469"/>
                </a:lnTo>
                <a:lnTo>
                  <a:pt x="954407" y="1004743"/>
                </a:lnTo>
                <a:lnTo>
                  <a:pt x="987330" y="973316"/>
                </a:lnTo>
                <a:lnTo>
                  <a:pt x="1017735" y="939331"/>
                </a:lnTo>
                <a:lnTo>
                  <a:pt x="1045440" y="902931"/>
                </a:lnTo>
                <a:lnTo>
                  <a:pt x="1053265" y="890742"/>
                </a:lnTo>
                <a:lnTo>
                  <a:pt x="583978" y="890742"/>
                </a:lnTo>
                <a:lnTo>
                  <a:pt x="537190" y="888681"/>
                </a:lnTo>
                <a:lnTo>
                  <a:pt x="491203" y="879783"/>
                </a:lnTo>
                <a:lnTo>
                  <a:pt x="448073" y="864629"/>
                </a:lnTo>
                <a:lnTo>
                  <a:pt x="408233" y="843767"/>
                </a:lnTo>
                <a:lnTo>
                  <a:pt x="372115" y="817747"/>
                </a:lnTo>
                <a:lnTo>
                  <a:pt x="340151" y="787116"/>
                </a:lnTo>
                <a:lnTo>
                  <a:pt x="312774" y="752425"/>
                </a:lnTo>
                <a:lnTo>
                  <a:pt x="290415" y="714221"/>
                </a:lnTo>
                <a:lnTo>
                  <a:pt x="273506" y="673054"/>
                </a:lnTo>
                <a:lnTo>
                  <a:pt x="262481" y="629472"/>
                </a:lnTo>
                <a:lnTo>
                  <a:pt x="257772" y="584024"/>
                </a:lnTo>
                <a:lnTo>
                  <a:pt x="259809" y="537259"/>
                </a:lnTo>
                <a:lnTo>
                  <a:pt x="268988" y="490335"/>
                </a:lnTo>
                <a:lnTo>
                  <a:pt x="284667" y="446399"/>
                </a:lnTo>
                <a:lnTo>
                  <a:pt x="306263" y="405910"/>
                </a:lnTo>
                <a:lnTo>
                  <a:pt x="333193" y="369328"/>
                </a:lnTo>
                <a:lnTo>
                  <a:pt x="364873" y="337114"/>
                </a:lnTo>
                <a:lnTo>
                  <a:pt x="400721" y="309725"/>
                </a:lnTo>
                <a:lnTo>
                  <a:pt x="440153" y="287623"/>
                </a:lnTo>
                <a:lnTo>
                  <a:pt x="482586" y="271267"/>
                </a:lnTo>
                <a:lnTo>
                  <a:pt x="527437" y="261116"/>
                </a:lnTo>
                <a:lnTo>
                  <a:pt x="574122" y="257631"/>
                </a:lnTo>
                <a:lnTo>
                  <a:pt x="1053198" y="257631"/>
                </a:lnTo>
                <a:lnTo>
                  <a:pt x="1051240" y="254461"/>
                </a:lnTo>
                <a:lnTo>
                  <a:pt x="1025251" y="218781"/>
                </a:lnTo>
                <a:lnTo>
                  <a:pt x="996622" y="185180"/>
                </a:lnTo>
                <a:lnTo>
                  <a:pt x="965483" y="153823"/>
                </a:lnTo>
                <a:lnTo>
                  <a:pt x="931965" y="124876"/>
                </a:lnTo>
                <a:lnTo>
                  <a:pt x="896198" y="98504"/>
                </a:lnTo>
                <a:lnTo>
                  <a:pt x="858313" y="74872"/>
                </a:lnTo>
                <a:lnTo>
                  <a:pt x="818439" y="54147"/>
                </a:lnTo>
                <a:lnTo>
                  <a:pt x="776702" y="36492"/>
                </a:lnTo>
                <a:lnTo>
                  <a:pt x="733250" y="22077"/>
                </a:lnTo>
                <a:lnTo>
                  <a:pt x="688195" y="11064"/>
                </a:lnTo>
                <a:lnTo>
                  <a:pt x="641673" y="3618"/>
                </a:lnTo>
                <a:lnTo>
                  <a:pt x="594739" y="0"/>
                </a:lnTo>
                <a:close/>
              </a:path>
              <a:path w="1148715" h="1149350">
                <a:moveTo>
                  <a:pt x="1053198" y="257631"/>
                </a:moveTo>
                <a:lnTo>
                  <a:pt x="574122" y="257631"/>
                </a:lnTo>
                <a:lnTo>
                  <a:pt x="583367" y="257767"/>
                </a:lnTo>
                <a:lnTo>
                  <a:pt x="592659" y="258177"/>
                </a:lnTo>
                <a:lnTo>
                  <a:pt x="657363" y="268752"/>
                </a:lnTo>
                <a:lnTo>
                  <a:pt x="700505" y="283929"/>
                </a:lnTo>
                <a:lnTo>
                  <a:pt x="740352" y="304811"/>
                </a:lnTo>
                <a:lnTo>
                  <a:pt x="776471" y="330850"/>
                </a:lnTo>
                <a:lnTo>
                  <a:pt x="808430" y="361498"/>
                </a:lnTo>
                <a:lnTo>
                  <a:pt x="835797" y="396207"/>
                </a:lnTo>
                <a:lnTo>
                  <a:pt x="858140" y="434428"/>
                </a:lnTo>
                <a:lnTo>
                  <a:pt x="875027" y="475614"/>
                </a:lnTo>
                <a:lnTo>
                  <a:pt x="886024" y="519216"/>
                </a:lnTo>
                <a:lnTo>
                  <a:pt x="890701" y="564687"/>
                </a:lnTo>
                <a:lnTo>
                  <a:pt x="888625" y="611503"/>
                </a:lnTo>
                <a:lnTo>
                  <a:pt x="879729" y="657476"/>
                </a:lnTo>
                <a:lnTo>
                  <a:pt x="864579" y="700591"/>
                </a:lnTo>
                <a:lnTo>
                  <a:pt x="843725" y="740415"/>
                </a:lnTo>
                <a:lnTo>
                  <a:pt x="817712" y="776517"/>
                </a:lnTo>
                <a:lnTo>
                  <a:pt x="787089" y="808464"/>
                </a:lnTo>
                <a:lnTo>
                  <a:pt x="752402" y="835823"/>
                </a:lnTo>
                <a:lnTo>
                  <a:pt x="714201" y="858163"/>
                </a:lnTo>
                <a:lnTo>
                  <a:pt x="673031" y="875051"/>
                </a:lnTo>
                <a:lnTo>
                  <a:pt x="629441" y="886055"/>
                </a:lnTo>
                <a:lnTo>
                  <a:pt x="583978" y="890742"/>
                </a:lnTo>
                <a:lnTo>
                  <a:pt x="1053265" y="890742"/>
                </a:lnTo>
                <a:lnTo>
                  <a:pt x="1092028" y="823457"/>
                </a:lnTo>
                <a:lnTo>
                  <a:pt x="1110547" y="780670"/>
                </a:lnTo>
                <a:lnTo>
                  <a:pt x="1125642" y="736039"/>
                </a:lnTo>
                <a:lnTo>
                  <a:pt x="1137132" y="689707"/>
                </a:lnTo>
                <a:lnTo>
                  <a:pt x="1144834" y="641818"/>
                </a:lnTo>
                <a:lnTo>
                  <a:pt x="1148472" y="594877"/>
                </a:lnTo>
                <a:lnTo>
                  <a:pt x="1148295" y="548524"/>
                </a:lnTo>
                <a:lnTo>
                  <a:pt x="1144436" y="502927"/>
                </a:lnTo>
                <a:lnTo>
                  <a:pt x="1137025" y="458250"/>
                </a:lnTo>
                <a:lnTo>
                  <a:pt x="1126191" y="414659"/>
                </a:lnTo>
                <a:lnTo>
                  <a:pt x="1112065" y="372319"/>
                </a:lnTo>
                <a:lnTo>
                  <a:pt x="1094778" y="331395"/>
                </a:lnTo>
                <a:lnTo>
                  <a:pt x="1074459" y="292054"/>
                </a:lnTo>
                <a:lnTo>
                  <a:pt x="1053198" y="257631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307502" y="0"/>
            <a:ext cx="1128395" cy="1205865"/>
          </a:xfrm>
          <a:custGeom>
            <a:avLst/>
            <a:gdLst/>
            <a:ahLst/>
            <a:cxnLst/>
            <a:rect l="l" t="t" r="r" b="b"/>
            <a:pathLst>
              <a:path w="1128394" h="1205865">
                <a:moveTo>
                  <a:pt x="1081380" y="301726"/>
                </a:moveTo>
                <a:lnTo>
                  <a:pt x="903186" y="301726"/>
                </a:lnTo>
                <a:lnTo>
                  <a:pt x="145669" y="1096593"/>
                </a:lnTo>
                <a:lnTo>
                  <a:pt x="132017" y="1118262"/>
                </a:lnTo>
                <a:lnTo>
                  <a:pt x="127878" y="1142639"/>
                </a:lnTo>
                <a:lnTo>
                  <a:pt x="133180" y="1166790"/>
                </a:lnTo>
                <a:lnTo>
                  <a:pt x="168783" y="1201145"/>
                </a:lnTo>
                <a:lnTo>
                  <a:pt x="192341" y="1205585"/>
                </a:lnTo>
                <a:lnTo>
                  <a:pt x="205040" y="1204329"/>
                </a:lnTo>
                <a:lnTo>
                  <a:pt x="217324" y="1200570"/>
                </a:lnTo>
                <a:lnTo>
                  <a:pt x="228791" y="1194317"/>
                </a:lnTo>
                <a:lnTo>
                  <a:pt x="239039" y="1185582"/>
                </a:lnTo>
                <a:lnTo>
                  <a:pt x="1081380" y="301726"/>
                </a:lnTo>
                <a:close/>
              </a:path>
              <a:path w="1128394" h="1205865">
                <a:moveTo>
                  <a:pt x="202195" y="0"/>
                </a:moveTo>
                <a:lnTo>
                  <a:pt x="69463" y="0"/>
                </a:lnTo>
                <a:lnTo>
                  <a:pt x="1816" y="278866"/>
                </a:lnTo>
                <a:lnTo>
                  <a:pt x="0" y="293955"/>
                </a:lnTo>
                <a:lnTo>
                  <a:pt x="1714" y="308851"/>
                </a:lnTo>
                <a:lnTo>
                  <a:pt x="26283" y="346024"/>
                </a:lnTo>
                <a:lnTo>
                  <a:pt x="68872" y="358419"/>
                </a:lnTo>
                <a:lnTo>
                  <a:pt x="903186" y="301726"/>
                </a:lnTo>
                <a:lnTo>
                  <a:pt x="1081380" y="301726"/>
                </a:lnTo>
                <a:lnTo>
                  <a:pt x="1111021" y="270624"/>
                </a:lnTo>
                <a:lnTo>
                  <a:pt x="1122180" y="254648"/>
                </a:lnTo>
                <a:lnTo>
                  <a:pt x="1127990" y="236481"/>
                </a:lnTo>
                <a:lnTo>
                  <a:pt x="1128157" y="223748"/>
                </a:lnTo>
                <a:lnTo>
                  <a:pt x="147917" y="223748"/>
                </a:lnTo>
                <a:lnTo>
                  <a:pt x="202195" y="0"/>
                </a:lnTo>
                <a:close/>
              </a:path>
              <a:path w="1128394" h="1205865">
                <a:moveTo>
                  <a:pt x="1059955" y="161772"/>
                </a:moveTo>
                <a:lnTo>
                  <a:pt x="147917" y="223748"/>
                </a:lnTo>
                <a:lnTo>
                  <a:pt x="1128157" y="223748"/>
                </a:lnTo>
                <a:lnTo>
                  <a:pt x="1128240" y="217412"/>
                </a:lnTo>
                <a:lnTo>
                  <a:pt x="1122718" y="198729"/>
                </a:lnTo>
                <a:lnTo>
                  <a:pt x="1111886" y="182544"/>
                </a:lnTo>
                <a:lnTo>
                  <a:pt x="1097070" y="170549"/>
                </a:lnTo>
                <a:lnTo>
                  <a:pt x="1079388" y="163405"/>
                </a:lnTo>
                <a:lnTo>
                  <a:pt x="1059955" y="161772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681230" y="2220990"/>
            <a:ext cx="575310" cy="702310"/>
          </a:xfrm>
          <a:custGeom>
            <a:avLst/>
            <a:gdLst/>
            <a:ahLst/>
            <a:cxnLst/>
            <a:rect l="l" t="t" r="r" b="b"/>
            <a:pathLst>
              <a:path w="575309" h="702310">
                <a:moveTo>
                  <a:pt x="574770" y="0"/>
                </a:moveTo>
                <a:lnTo>
                  <a:pt x="17467" y="593078"/>
                </a:lnTo>
                <a:lnTo>
                  <a:pt x="3966" y="614844"/>
                </a:lnTo>
                <a:lnTo>
                  <a:pt x="0" y="639250"/>
                </a:lnTo>
                <a:lnTo>
                  <a:pt x="5474" y="663363"/>
                </a:lnTo>
                <a:lnTo>
                  <a:pt x="41111" y="697376"/>
                </a:lnTo>
                <a:lnTo>
                  <a:pt x="64457" y="701739"/>
                </a:lnTo>
                <a:lnTo>
                  <a:pt x="77268" y="700462"/>
                </a:lnTo>
                <a:lnTo>
                  <a:pt x="111472" y="681406"/>
                </a:lnTo>
                <a:lnTo>
                  <a:pt x="574770" y="188375"/>
                </a:lnTo>
                <a:lnTo>
                  <a:pt x="574770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812581" y="2111610"/>
            <a:ext cx="1387475" cy="580390"/>
          </a:xfrm>
          <a:custGeom>
            <a:avLst/>
            <a:gdLst/>
            <a:ahLst/>
            <a:cxnLst/>
            <a:rect l="l" t="t" r="r" b="b"/>
            <a:pathLst>
              <a:path w="1387475" h="580389">
                <a:moveTo>
                  <a:pt x="1274812" y="0"/>
                </a:moveTo>
                <a:lnTo>
                  <a:pt x="1223743" y="4027"/>
                </a:lnTo>
                <a:lnTo>
                  <a:pt x="92681" y="326798"/>
                </a:lnTo>
                <a:lnTo>
                  <a:pt x="47174" y="350322"/>
                </a:lnTo>
                <a:lnTo>
                  <a:pt x="15330" y="388156"/>
                </a:lnTo>
                <a:lnTo>
                  <a:pt x="0" y="435170"/>
                </a:lnTo>
                <a:lnTo>
                  <a:pt x="4035" y="486234"/>
                </a:lnTo>
                <a:lnTo>
                  <a:pt x="22329" y="524782"/>
                </a:lnTo>
                <a:lnTo>
                  <a:pt x="51026" y="554312"/>
                </a:lnTo>
                <a:lnTo>
                  <a:pt x="87222" y="573212"/>
                </a:lnTo>
                <a:lnTo>
                  <a:pt x="128012" y="579871"/>
                </a:lnTo>
                <a:lnTo>
                  <a:pt x="136830" y="579568"/>
                </a:lnTo>
                <a:lnTo>
                  <a:pt x="1294545" y="252122"/>
                </a:lnTo>
                <a:lnTo>
                  <a:pt x="1340045" y="228598"/>
                </a:lnTo>
                <a:lnTo>
                  <a:pt x="1371887" y="190763"/>
                </a:lnTo>
                <a:lnTo>
                  <a:pt x="1387219" y="143749"/>
                </a:lnTo>
                <a:lnTo>
                  <a:pt x="1383191" y="92686"/>
                </a:lnTo>
                <a:lnTo>
                  <a:pt x="1359662" y="47179"/>
                </a:lnTo>
                <a:lnTo>
                  <a:pt x="1321826" y="15334"/>
                </a:lnTo>
                <a:lnTo>
                  <a:pt x="1274812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966411" y="3471778"/>
            <a:ext cx="290195" cy="558800"/>
          </a:xfrm>
          <a:custGeom>
            <a:avLst/>
            <a:gdLst/>
            <a:ahLst/>
            <a:cxnLst/>
            <a:rect l="l" t="t" r="r" b="b"/>
            <a:pathLst>
              <a:path w="290194" h="558800">
                <a:moveTo>
                  <a:pt x="289588" y="0"/>
                </a:moveTo>
                <a:lnTo>
                  <a:pt x="212162" y="7495"/>
                </a:lnTo>
                <a:lnTo>
                  <a:pt x="171370" y="20978"/>
                </a:lnTo>
                <a:lnTo>
                  <a:pt x="133098" y="40498"/>
                </a:lnTo>
                <a:lnTo>
                  <a:pt x="98104" y="65741"/>
                </a:lnTo>
                <a:lnTo>
                  <a:pt x="67144" y="96390"/>
                </a:lnTo>
                <a:lnTo>
                  <a:pt x="40976" y="132129"/>
                </a:lnTo>
                <a:lnTo>
                  <a:pt x="20358" y="172641"/>
                </a:lnTo>
                <a:lnTo>
                  <a:pt x="6528" y="215942"/>
                </a:lnTo>
                <a:lnTo>
                  <a:pt x="0" y="259751"/>
                </a:lnTo>
                <a:lnTo>
                  <a:pt x="458" y="303311"/>
                </a:lnTo>
                <a:lnTo>
                  <a:pt x="7586" y="345865"/>
                </a:lnTo>
                <a:lnTo>
                  <a:pt x="21069" y="386655"/>
                </a:lnTo>
                <a:lnTo>
                  <a:pt x="40590" y="424925"/>
                </a:lnTo>
                <a:lnTo>
                  <a:pt x="65833" y="459917"/>
                </a:lnTo>
                <a:lnTo>
                  <a:pt x="96482" y="490873"/>
                </a:lnTo>
                <a:lnTo>
                  <a:pt x="132220" y="517037"/>
                </a:lnTo>
                <a:lnTo>
                  <a:pt x="172733" y="537652"/>
                </a:lnTo>
                <a:lnTo>
                  <a:pt x="225458" y="553503"/>
                </a:lnTo>
                <a:lnTo>
                  <a:pt x="278689" y="558658"/>
                </a:lnTo>
                <a:lnTo>
                  <a:pt x="289588" y="557738"/>
                </a:lnTo>
                <a:lnTo>
                  <a:pt x="289588" y="429311"/>
                </a:lnTo>
                <a:lnTo>
                  <a:pt x="268702" y="429311"/>
                </a:lnTo>
                <a:lnTo>
                  <a:pt x="221767" y="418348"/>
                </a:lnTo>
                <a:lnTo>
                  <a:pt x="172731" y="385869"/>
                </a:lnTo>
                <a:lnTo>
                  <a:pt x="139992" y="337017"/>
                </a:lnTo>
                <a:lnTo>
                  <a:pt x="128279" y="279380"/>
                </a:lnTo>
                <a:lnTo>
                  <a:pt x="131087" y="250183"/>
                </a:lnTo>
                <a:lnTo>
                  <a:pt x="164877" y="180590"/>
                </a:lnTo>
                <a:lnTo>
                  <a:pt x="200408" y="150475"/>
                </a:lnTo>
                <a:lnTo>
                  <a:pt x="243005" y="132694"/>
                </a:lnTo>
                <a:lnTo>
                  <a:pt x="289406" y="128609"/>
                </a:lnTo>
                <a:lnTo>
                  <a:pt x="289588" y="128609"/>
                </a:lnTo>
                <a:lnTo>
                  <a:pt x="289588" y="0"/>
                </a:lnTo>
                <a:close/>
              </a:path>
              <a:path w="290194" h="558800">
                <a:moveTo>
                  <a:pt x="289588" y="427470"/>
                </a:moveTo>
                <a:lnTo>
                  <a:pt x="268702" y="429311"/>
                </a:lnTo>
                <a:lnTo>
                  <a:pt x="289588" y="429311"/>
                </a:lnTo>
                <a:lnTo>
                  <a:pt x="289588" y="427470"/>
                </a:lnTo>
                <a:close/>
              </a:path>
              <a:path w="290194" h="558800">
                <a:moveTo>
                  <a:pt x="289588" y="128609"/>
                </a:moveTo>
                <a:lnTo>
                  <a:pt x="289406" y="128609"/>
                </a:lnTo>
                <a:lnTo>
                  <a:pt x="289588" y="128651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20154" y="7445321"/>
            <a:ext cx="436245" cy="1306195"/>
          </a:xfrm>
          <a:custGeom>
            <a:avLst/>
            <a:gdLst/>
            <a:ahLst/>
            <a:cxnLst/>
            <a:rect l="l" t="t" r="r" b="b"/>
            <a:pathLst>
              <a:path w="436245" h="1306195">
                <a:moveTo>
                  <a:pt x="105067" y="0"/>
                </a:moveTo>
                <a:lnTo>
                  <a:pt x="57319" y="18564"/>
                </a:lnTo>
                <a:lnTo>
                  <a:pt x="21639" y="52808"/>
                </a:lnTo>
                <a:lnTo>
                  <a:pt x="1405" y="97931"/>
                </a:lnTo>
                <a:lnTo>
                  <a:pt x="0" y="149136"/>
                </a:lnTo>
                <a:lnTo>
                  <a:pt x="181978" y="1198918"/>
                </a:lnTo>
                <a:lnTo>
                  <a:pt x="197745" y="1242107"/>
                </a:lnTo>
                <a:lnTo>
                  <a:pt x="226440" y="1275942"/>
                </a:lnTo>
                <a:lnTo>
                  <a:pt x="264642" y="1298010"/>
                </a:lnTo>
                <a:lnTo>
                  <a:pt x="308927" y="1305902"/>
                </a:lnTo>
                <a:lnTo>
                  <a:pt x="316242" y="1305902"/>
                </a:lnTo>
                <a:lnTo>
                  <a:pt x="378856" y="1285422"/>
                </a:lnTo>
                <a:lnTo>
                  <a:pt x="414537" y="1251181"/>
                </a:lnTo>
                <a:lnTo>
                  <a:pt x="434773" y="1206058"/>
                </a:lnTo>
                <a:lnTo>
                  <a:pt x="436181" y="1154849"/>
                </a:lnTo>
                <a:lnTo>
                  <a:pt x="254190" y="105067"/>
                </a:lnTo>
                <a:lnTo>
                  <a:pt x="235620" y="57325"/>
                </a:lnTo>
                <a:lnTo>
                  <a:pt x="201369" y="21643"/>
                </a:lnTo>
                <a:lnTo>
                  <a:pt x="156247" y="1407"/>
                </a:lnTo>
                <a:lnTo>
                  <a:pt x="105067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24344" y="7848878"/>
            <a:ext cx="270510" cy="606425"/>
          </a:xfrm>
          <a:custGeom>
            <a:avLst/>
            <a:gdLst/>
            <a:ahLst/>
            <a:cxnLst/>
            <a:rect l="l" t="t" r="r" b="b"/>
            <a:pathLst>
              <a:path w="270510" h="606425">
                <a:moveTo>
                  <a:pt x="199272" y="0"/>
                </a:moveTo>
                <a:lnTo>
                  <a:pt x="156574" y="23085"/>
                </a:lnTo>
                <a:lnTo>
                  <a:pt x="2313" y="522886"/>
                </a:lnTo>
                <a:lnTo>
                  <a:pt x="0" y="548395"/>
                </a:lnTo>
                <a:lnTo>
                  <a:pt x="7388" y="571992"/>
                </a:lnTo>
                <a:lnTo>
                  <a:pt x="23085" y="591096"/>
                </a:lnTo>
                <a:lnTo>
                  <a:pt x="45696" y="603125"/>
                </a:lnTo>
                <a:lnTo>
                  <a:pt x="51843" y="604953"/>
                </a:lnTo>
                <a:lnTo>
                  <a:pt x="58053" y="605830"/>
                </a:lnTo>
                <a:lnTo>
                  <a:pt x="64149" y="605830"/>
                </a:lnTo>
                <a:lnTo>
                  <a:pt x="102334" y="593282"/>
                </a:lnTo>
                <a:lnTo>
                  <a:pt x="125935" y="559741"/>
                </a:lnTo>
                <a:lnTo>
                  <a:pt x="268162" y="82539"/>
                </a:lnTo>
                <a:lnTo>
                  <a:pt x="270476" y="57032"/>
                </a:lnTo>
                <a:lnTo>
                  <a:pt x="263087" y="33439"/>
                </a:lnTo>
                <a:lnTo>
                  <a:pt x="247390" y="14339"/>
                </a:lnTo>
                <a:lnTo>
                  <a:pt x="224779" y="2313"/>
                </a:lnTo>
                <a:lnTo>
                  <a:pt x="199272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48409" y="8533896"/>
            <a:ext cx="1248410" cy="610235"/>
          </a:xfrm>
          <a:custGeom>
            <a:avLst/>
            <a:gdLst/>
            <a:ahLst/>
            <a:cxnLst/>
            <a:rect l="l" t="t" r="r" b="b"/>
            <a:pathLst>
              <a:path w="1248410" h="610234">
                <a:moveTo>
                  <a:pt x="163199" y="0"/>
                </a:moveTo>
                <a:lnTo>
                  <a:pt x="116290" y="21236"/>
                </a:lnTo>
                <a:lnTo>
                  <a:pt x="99872" y="70044"/>
                </a:lnTo>
                <a:lnTo>
                  <a:pt x="103844" y="87403"/>
                </a:lnTo>
                <a:lnTo>
                  <a:pt x="301431" y="607074"/>
                </a:lnTo>
                <a:lnTo>
                  <a:pt x="0" y="610103"/>
                </a:lnTo>
                <a:lnTo>
                  <a:pt x="440584" y="610103"/>
                </a:lnTo>
                <a:lnTo>
                  <a:pt x="269274" y="159539"/>
                </a:lnTo>
                <a:lnTo>
                  <a:pt x="766116" y="159539"/>
                </a:lnTo>
                <a:lnTo>
                  <a:pt x="180869" y="2199"/>
                </a:lnTo>
                <a:lnTo>
                  <a:pt x="163199" y="0"/>
                </a:lnTo>
                <a:close/>
              </a:path>
              <a:path w="1248410" h="610234">
                <a:moveTo>
                  <a:pt x="766116" y="159539"/>
                </a:moveTo>
                <a:lnTo>
                  <a:pt x="269274" y="159539"/>
                </a:lnTo>
                <a:lnTo>
                  <a:pt x="1167558" y="401042"/>
                </a:lnTo>
                <a:lnTo>
                  <a:pt x="1193110" y="402681"/>
                </a:lnTo>
                <a:lnTo>
                  <a:pt x="1216499" y="394654"/>
                </a:lnTo>
                <a:lnTo>
                  <a:pt x="1235175" y="378436"/>
                </a:lnTo>
                <a:lnTo>
                  <a:pt x="1246590" y="355500"/>
                </a:lnTo>
                <a:lnTo>
                  <a:pt x="1248218" y="329937"/>
                </a:lnTo>
                <a:lnTo>
                  <a:pt x="1240192" y="306550"/>
                </a:lnTo>
                <a:lnTo>
                  <a:pt x="1223980" y="287879"/>
                </a:lnTo>
                <a:lnTo>
                  <a:pt x="1201048" y="276468"/>
                </a:lnTo>
                <a:lnTo>
                  <a:pt x="766116" y="159539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01711" y="5099491"/>
            <a:ext cx="1280795" cy="356870"/>
          </a:xfrm>
          <a:custGeom>
            <a:avLst/>
            <a:gdLst/>
            <a:ahLst/>
            <a:cxnLst/>
            <a:rect l="l" t="t" r="r" b="b"/>
            <a:pathLst>
              <a:path w="1280795" h="356870">
                <a:moveTo>
                  <a:pt x="1204544" y="0"/>
                </a:moveTo>
                <a:lnTo>
                  <a:pt x="50749" y="228536"/>
                </a:lnTo>
                <a:lnTo>
                  <a:pt x="9677" y="255933"/>
                </a:lnTo>
                <a:lnTo>
                  <a:pt x="0" y="304342"/>
                </a:lnTo>
                <a:lnTo>
                  <a:pt x="8201" y="325425"/>
                </a:lnTo>
                <a:lnTo>
                  <a:pt x="22574" y="341853"/>
                </a:lnTo>
                <a:lnTo>
                  <a:pt x="41462" y="352522"/>
                </a:lnTo>
                <a:lnTo>
                  <a:pt x="63207" y="356323"/>
                </a:lnTo>
                <a:lnTo>
                  <a:pt x="67360" y="356323"/>
                </a:lnTo>
                <a:lnTo>
                  <a:pt x="1229613" y="126542"/>
                </a:lnTo>
                <a:lnTo>
                  <a:pt x="1270679" y="99150"/>
                </a:lnTo>
                <a:lnTo>
                  <a:pt x="1280350" y="50736"/>
                </a:lnTo>
                <a:lnTo>
                  <a:pt x="1270497" y="27096"/>
                </a:lnTo>
                <a:lnTo>
                  <a:pt x="1252948" y="9671"/>
                </a:lnTo>
                <a:lnTo>
                  <a:pt x="1230149" y="94"/>
                </a:lnTo>
                <a:lnTo>
                  <a:pt x="1204544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67273" y="8347689"/>
            <a:ext cx="558165" cy="559435"/>
          </a:xfrm>
          <a:custGeom>
            <a:avLst/>
            <a:gdLst/>
            <a:ahLst/>
            <a:cxnLst/>
            <a:rect l="l" t="t" r="r" b="b"/>
            <a:pathLst>
              <a:path w="558164" h="559434">
                <a:moveTo>
                  <a:pt x="286487" y="0"/>
                </a:moveTo>
                <a:lnTo>
                  <a:pt x="243580" y="2194"/>
                </a:lnTo>
                <a:lnTo>
                  <a:pt x="201504" y="10879"/>
                </a:lnTo>
                <a:lnTo>
                  <a:pt x="161073" y="25949"/>
                </a:lnTo>
                <a:lnTo>
                  <a:pt x="123102" y="47302"/>
                </a:lnTo>
                <a:lnTo>
                  <a:pt x="88405" y="74833"/>
                </a:lnTo>
                <a:lnTo>
                  <a:pt x="57796" y="108437"/>
                </a:lnTo>
                <a:lnTo>
                  <a:pt x="28412" y="155230"/>
                </a:lnTo>
                <a:lnTo>
                  <a:pt x="9031" y="206103"/>
                </a:lnTo>
                <a:lnTo>
                  <a:pt x="0" y="259792"/>
                </a:lnTo>
                <a:lnTo>
                  <a:pt x="1662" y="315028"/>
                </a:lnTo>
                <a:lnTo>
                  <a:pt x="13973" y="368890"/>
                </a:lnTo>
                <a:lnTo>
                  <a:pt x="36241" y="418562"/>
                </a:lnTo>
                <a:lnTo>
                  <a:pt x="67810" y="462904"/>
                </a:lnTo>
                <a:lnTo>
                  <a:pt x="108025" y="500778"/>
                </a:lnTo>
                <a:lnTo>
                  <a:pt x="147742" y="526458"/>
                </a:lnTo>
                <a:lnTo>
                  <a:pt x="190046" y="544655"/>
                </a:lnTo>
                <a:lnTo>
                  <a:pt x="234024" y="555487"/>
                </a:lnTo>
                <a:lnTo>
                  <a:pt x="278763" y="559071"/>
                </a:lnTo>
                <a:lnTo>
                  <a:pt x="328670" y="554620"/>
                </a:lnTo>
                <a:lnTo>
                  <a:pt x="377080" y="541376"/>
                </a:lnTo>
                <a:lnTo>
                  <a:pt x="422696" y="519506"/>
                </a:lnTo>
                <a:lnTo>
                  <a:pt x="464224" y="489175"/>
                </a:lnTo>
                <a:lnTo>
                  <a:pt x="500366" y="450550"/>
                </a:lnTo>
                <a:lnTo>
                  <a:pt x="513225" y="430072"/>
                </a:lnTo>
                <a:lnTo>
                  <a:pt x="275090" y="430072"/>
                </a:lnTo>
                <a:lnTo>
                  <a:pt x="229266" y="421724"/>
                </a:lnTo>
                <a:lnTo>
                  <a:pt x="186917" y="398721"/>
                </a:lnTo>
                <a:lnTo>
                  <a:pt x="148245" y="354420"/>
                </a:lnTo>
                <a:lnTo>
                  <a:pt x="129615" y="298632"/>
                </a:lnTo>
                <a:lnTo>
                  <a:pt x="128717" y="268874"/>
                </a:lnTo>
                <a:lnTo>
                  <a:pt x="133580" y="239947"/>
                </a:lnTo>
                <a:lnTo>
                  <a:pt x="159853" y="187330"/>
                </a:lnTo>
                <a:lnTo>
                  <a:pt x="195037" y="154387"/>
                </a:lnTo>
                <a:lnTo>
                  <a:pt x="237275" y="134759"/>
                </a:lnTo>
                <a:lnTo>
                  <a:pt x="283060" y="128895"/>
                </a:lnTo>
                <a:lnTo>
                  <a:pt x="513714" y="128895"/>
                </a:lnTo>
                <a:lnTo>
                  <a:pt x="490358" y="96085"/>
                </a:lnTo>
                <a:lnTo>
                  <a:pt x="450137" y="58209"/>
                </a:lnTo>
                <a:lnTo>
                  <a:pt x="412050" y="33400"/>
                </a:lnTo>
                <a:lnTo>
                  <a:pt x="371536" y="15498"/>
                </a:lnTo>
                <a:lnTo>
                  <a:pt x="329410" y="4400"/>
                </a:lnTo>
                <a:lnTo>
                  <a:pt x="286487" y="0"/>
                </a:lnTo>
                <a:close/>
              </a:path>
              <a:path w="558164" h="559434">
                <a:moveTo>
                  <a:pt x="513714" y="128895"/>
                </a:moveTo>
                <a:lnTo>
                  <a:pt x="283060" y="128895"/>
                </a:lnTo>
                <a:lnTo>
                  <a:pt x="328886" y="137247"/>
                </a:lnTo>
                <a:lnTo>
                  <a:pt x="371245" y="160266"/>
                </a:lnTo>
                <a:lnTo>
                  <a:pt x="409927" y="204567"/>
                </a:lnTo>
                <a:lnTo>
                  <a:pt x="428560" y="260355"/>
                </a:lnTo>
                <a:lnTo>
                  <a:pt x="429448" y="290112"/>
                </a:lnTo>
                <a:lnTo>
                  <a:pt x="424578" y="319035"/>
                </a:lnTo>
                <a:lnTo>
                  <a:pt x="398308" y="371657"/>
                </a:lnTo>
                <a:lnTo>
                  <a:pt x="363122" y="404591"/>
                </a:lnTo>
                <a:lnTo>
                  <a:pt x="320879" y="424212"/>
                </a:lnTo>
                <a:lnTo>
                  <a:pt x="275090" y="430072"/>
                </a:lnTo>
                <a:lnTo>
                  <a:pt x="513225" y="430072"/>
                </a:lnTo>
                <a:lnTo>
                  <a:pt x="529750" y="403758"/>
                </a:lnTo>
                <a:lnTo>
                  <a:pt x="549132" y="352885"/>
                </a:lnTo>
                <a:lnTo>
                  <a:pt x="558167" y="299201"/>
                </a:lnTo>
                <a:lnTo>
                  <a:pt x="556512" y="243972"/>
                </a:lnTo>
                <a:lnTo>
                  <a:pt x="544195" y="190107"/>
                </a:lnTo>
                <a:lnTo>
                  <a:pt x="521927" y="140432"/>
                </a:lnTo>
                <a:lnTo>
                  <a:pt x="513714" y="128895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03198" y="4317238"/>
            <a:ext cx="5299710" cy="3767454"/>
          </a:xfrm>
          <a:custGeom>
            <a:avLst/>
            <a:gdLst/>
            <a:ahLst/>
            <a:cxnLst/>
            <a:rect l="l" t="t" r="r" b="b"/>
            <a:pathLst>
              <a:path w="5299709" h="3767454">
                <a:moveTo>
                  <a:pt x="4706997" y="0"/>
                </a:moveTo>
                <a:lnTo>
                  <a:pt x="4660291" y="1677"/>
                </a:lnTo>
                <a:lnTo>
                  <a:pt x="171514" y="682524"/>
                </a:lnTo>
                <a:lnTo>
                  <a:pt x="126408" y="694772"/>
                </a:lnTo>
                <a:lnTo>
                  <a:pt x="86551" y="716225"/>
                </a:lnTo>
                <a:lnTo>
                  <a:pt x="52962" y="745497"/>
                </a:lnTo>
                <a:lnTo>
                  <a:pt x="26661" y="781204"/>
                </a:lnTo>
                <a:lnTo>
                  <a:pt x="8667" y="821962"/>
                </a:lnTo>
                <a:lnTo>
                  <a:pt x="0" y="866386"/>
                </a:lnTo>
                <a:lnTo>
                  <a:pt x="1677" y="913093"/>
                </a:lnTo>
                <a:lnTo>
                  <a:pt x="408585" y="3595841"/>
                </a:lnTo>
                <a:lnTo>
                  <a:pt x="420838" y="3640942"/>
                </a:lnTo>
                <a:lnTo>
                  <a:pt x="442294" y="3680796"/>
                </a:lnTo>
                <a:lnTo>
                  <a:pt x="471568" y="3714383"/>
                </a:lnTo>
                <a:lnTo>
                  <a:pt x="507277" y="3740684"/>
                </a:lnTo>
                <a:lnTo>
                  <a:pt x="548035" y="3758680"/>
                </a:lnTo>
                <a:lnTo>
                  <a:pt x="592460" y="3767351"/>
                </a:lnTo>
                <a:lnTo>
                  <a:pt x="639166" y="3765678"/>
                </a:lnTo>
                <a:lnTo>
                  <a:pt x="5127943" y="3084818"/>
                </a:lnTo>
                <a:lnTo>
                  <a:pt x="5173045" y="3072566"/>
                </a:lnTo>
                <a:lnTo>
                  <a:pt x="5212899" y="3051112"/>
                </a:lnTo>
                <a:lnTo>
                  <a:pt x="5246486" y="3021839"/>
                </a:lnTo>
                <a:lnTo>
                  <a:pt x="5272787" y="2986132"/>
                </a:lnTo>
                <a:lnTo>
                  <a:pt x="5290782" y="2945373"/>
                </a:lnTo>
                <a:lnTo>
                  <a:pt x="5299453" y="2900947"/>
                </a:lnTo>
                <a:lnTo>
                  <a:pt x="5297780" y="2854237"/>
                </a:lnTo>
                <a:lnTo>
                  <a:pt x="4890860" y="171514"/>
                </a:lnTo>
                <a:lnTo>
                  <a:pt x="4878607" y="126408"/>
                </a:lnTo>
                <a:lnTo>
                  <a:pt x="4857153" y="86551"/>
                </a:lnTo>
                <a:lnTo>
                  <a:pt x="4827882" y="52962"/>
                </a:lnTo>
                <a:lnTo>
                  <a:pt x="4792176" y="26661"/>
                </a:lnTo>
                <a:lnTo>
                  <a:pt x="4751419" y="8667"/>
                </a:lnTo>
                <a:lnTo>
                  <a:pt x="4706997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77567" y="4640084"/>
            <a:ext cx="4949939" cy="3121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085720" y="3075775"/>
            <a:ext cx="4494530" cy="3561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Sailec"/>
                <a:cs typeface="Sailec"/>
              </a:rPr>
              <a:t>4500 </a:t>
            </a:r>
            <a:r>
              <a:rPr sz="2400" spc="-5" dirty="0">
                <a:latin typeface="Sailec"/>
                <a:cs typeface="Sailec"/>
              </a:rPr>
              <a:t>obiektów</a:t>
            </a:r>
            <a:r>
              <a:rPr sz="2400" spc="-25" dirty="0">
                <a:latin typeface="Sailec"/>
                <a:cs typeface="Sailec"/>
              </a:rPr>
              <a:t> </a:t>
            </a:r>
            <a:r>
              <a:rPr sz="2400" spc="-5" dirty="0">
                <a:latin typeface="Sailec"/>
                <a:cs typeface="Sailec"/>
              </a:rPr>
              <a:t>sportowych</a:t>
            </a:r>
            <a:endParaRPr sz="2400" dirty="0">
              <a:latin typeface="Sailec"/>
              <a:cs typeface="Sailec"/>
            </a:endParaRPr>
          </a:p>
          <a:p>
            <a:pPr>
              <a:lnSpc>
                <a:spcPct val="100000"/>
              </a:lnSpc>
            </a:pPr>
            <a:endParaRPr sz="3500" dirty="0">
              <a:latin typeface="Sailec"/>
              <a:cs typeface="Sailec"/>
            </a:endParaRPr>
          </a:p>
          <a:p>
            <a:pPr>
              <a:lnSpc>
                <a:spcPct val="100000"/>
              </a:lnSpc>
            </a:pPr>
            <a:endParaRPr sz="2950" dirty="0">
              <a:latin typeface="Sailec"/>
              <a:cs typeface="Sailec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Sailec"/>
                <a:cs typeface="Sailec"/>
              </a:rPr>
              <a:t>2</a:t>
            </a:r>
            <a:r>
              <a:rPr lang="pl-PL" sz="2400" b="1" dirty="0">
                <a:latin typeface="Sailec"/>
                <a:cs typeface="Sailec"/>
              </a:rPr>
              <a:t>5</a:t>
            </a:r>
            <a:r>
              <a:rPr sz="2400" b="1" dirty="0">
                <a:latin typeface="Sailec"/>
                <a:cs typeface="Sailec"/>
              </a:rPr>
              <a:t> </a:t>
            </a:r>
            <a:r>
              <a:rPr sz="2400" b="1" spc="-15" dirty="0">
                <a:latin typeface="Sailec"/>
                <a:cs typeface="Sailec"/>
              </a:rPr>
              <a:t>różnych</a:t>
            </a:r>
            <a:r>
              <a:rPr sz="2400" b="1" spc="-10" dirty="0">
                <a:latin typeface="Sailec"/>
                <a:cs typeface="Sailec"/>
              </a:rPr>
              <a:t> </a:t>
            </a:r>
            <a:r>
              <a:rPr sz="2400" b="1" dirty="0">
                <a:latin typeface="Sailec"/>
                <a:cs typeface="Sailec"/>
              </a:rPr>
              <a:t>aktywności</a:t>
            </a:r>
            <a:endParaRPr sz="2400" dirty="0">
              <a:latin typeface="Sailec"/>
              <a:cs typeface="Sailec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2000" b="1" spc="-10" dirty="0">
                <a:solidFill>
                  <a:schemeClr val="tx2"/>
                </a:solidFill>
                <a:latin typeface="Sailec"/>
                <a:cs typeface="Saile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sprawdź,</a:t>
            </a:r>
            <a:r>
              <a:rPr sz="2000" b="1" spc="-5" dirty="0">
                <a:solidFill>
                  <a:schemeClr val="tx2"/>
                </a:solidFill>
                <a:latin typeface="Sailec"/>
                <a:cs typeface="Saile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 b="1" dirty="0">
                <a:solidFill>
                  <a:schemeClr val="tx2"/>
                </a:solidFill>
                <a:latin typeface="Sailec"/>
                <a:cs typeface="Saile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jakich!</a:t>
            </a:r>
            <a:endParaRPr sz="2000" dirty="0">
              <a:solidFill>
                <a:schemeClr val="tx2"/>
              </a:solidFill>
              <a:latin typeface="Sailec"/>
              <a:cs typeface="Saile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50" dirty="0">
              <a:latin typeface="Sailec"/>
              <a:cs typeface="Sailec"/>
            </a:endParaRPr>
          </a:p>
          <a:p>
            <a:pPr marL="12700" marR="5080">
              <a:lnSpc>
                <a:spcPct val="121500"/>
              </a:lnSpc>
            </a:pPr>
            <a:r>
              <a:rPr sz="2400" b="1" spc="-30" dirty="0">
                <a:latin typeface="Sailec"/>
                <a:cs typeface="Sailec"/>
              </a:rPr>
              <a:t>Kodów </a:t>
            </a:r>
            <a:r>
              <a:rPr sz="2400" spc="-15" dirty="0">
                <a:latin typeface="Sailec"/>
                <a:cs typeface="Sailec"/>
              </a:rPr>
              <a:t>zniżkowych, </a:t>
            </a:r>
            <a:r>
              <a:rPr sz="2400" b="1" spc="-15" dirty="0">
                <a:latin typeface="Sailec"/>
                <a:cs typeface="Sailec"/>
              </a:rPr>
              <a:t>dodatków</a:t>
            </a:r>
            <a:r>
              <a:rPr sz="2400" spc="-15" dirty="0">
                <a:latin typeface="Sailec"/>
                <a:cs typeface="Sailec"/>
              </a:rPr>
              <a:t>,  akcji</a:t>
            </a:r>
            <a:r>
              <a:rPr sz="2400" spc="-5" dirty="0">
                <a:latin typeface="Sailec"/>
                <a:cs typeface="Sailec"/>
              </a:rPr>
              <a:t> </a:t>
            </a:r>
            <a:r>
              <a:rPr sz="2400" b="1" spc="-10" dirty="0">
                <a:latin typeface="Sailec"/>
                <a:cs typeface="Sailec"/>
              </a:rPr>
              <a:t>specjalnych</a:t>
            </a:r>
            <a:endParaRPr sz="2400" dirty="0">
              <a:latin typeface="Sailec"/>
              <a:cs typeface="Sailec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879600" y="1146472"/>
            <a:ext cx="4789170" cy="1321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b="1" spc="5" dirty="0">
                <a:latin typeface="Sailec"/>
                <a:cs typeface="Sailec"/>
              </a:rPr>
              <a:t>Cenisz </a:t>
            </a:r>
            <a:r>
              <a:rPr b="1" dirty="0">
                <a:latin typeface="Sailec"/>
                <a:cs typeface="Sailec"/>
              </a:rPr>
              <a:t>sobie  </a:t>
            </a:r>
            <a:r>
              <a:rPr b="1" spc="-15" dirty="0">
                <a:latin typeface="Sailec"/>
                <a:cs typeface="Sailec"/>
              </a:rPr>
              <a:t>możliwość</a:t>
            </a:r>
            <a:r>
              <a:rPr b="1" spc="-65" dirty="0">
                <a:latin typeface="Sailec"/>
                <a:cs typeface="Sailec"/>
              </a:rPr>
              <a:t> </a:t>
            </a:r>
            <a:r>
              <a:rPr b="1" dirty="0">
                <a:latin typeface="Sailec"/>
                <a:cs typeface="Sailec"/>
              </a:rPr>
              <a:t>wyboru?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879600" y="2839107"/>
            <a:ext cx="3829050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2000" dirty="0">
                <a:solidFill>
                  <a:srgbClr val="0D0F12"/>
                </a:solidFill>
                <a:latin typeface="Sailec"/>
                <a:cs typeface="Sailec"/>
              </a:rPr>
              <a:t>MultiSport to jedna </a:t>
            </a:r>
            <a:r>
              <a:rPr sz="2000" spc="5" dirty="0">
                <a:solidFill>
                  <a:srgbClr val="0D0F12"/>
                </a:solidFill>
                <a:latin typeface="Sailec"/>
                <a:cs typeface="Sailec"/>
              </a:rPr>
              <a:t>karta,</a:t>
            </a:r>
            <a:r>
              <a:rPr sz="2000" spc="-70" dirty="0">
                <a:solidFill>
                  <a:srgbClr val="0D0F12"/>
                </a:solidFill>
                <a:latin typeface="Sailec"/>
                <a:cs typeface="Sailec"/>
              </a:rPr>
              <a:t> </a:t>
            </a:r>
            <a:r>
              <a:rPr sz="2000" dirty="0">
                <a:solidFill>
                  <a:srgbClr val="0D0F12"/>
                </a:solidFill>
                <a:latin typeface="Sailec"/>
                <a:cs typeface="Sailec"/>
              </a:rPr>
              <a:t>dzięki  </a:t>
            </a:r>
            <a:r>
              <a:rPr sz="2000" spc="-5" dirty="0">
                <a:solidFill>
                  <a:srgbClr val="0D0F12"/>
                </a:solidFill>
                <a:latin typeface="Sailec"/>
                <a:cs typeface="Sailec"/>
              </a:rPr>
              <a:t>której </a:t>
            </a:r>
            <a:r>
              <a:rPr sz="2000" dirty="0">
                <a:solidFill>
                  <a:srgbClr val="0D0F12"/>
                </a:solidFill>
                <a:latin typeface="Sailec"/>
                <a:cs typeface="Sailec"/>
              </a:rPr>
              <a:t>zyskujesz dostęp</a:t>
            </a:r>
            <a:r>
              <a:rPr sz="2000" spc="-20" dirty="0">
                <a:solidFill>
                  <a:srgbClr val="0D0F12"/>
                </a:solidFill>
                <a:latin typeface="Sailec"/>
                <a:cs typeface="Sailec"/>
              </a:rPr>
              <a:t> </a:t>
            </a:r>
            <a:r>
              <a:rPr sz="2000" dirty="0">
                <a:solidFill>
                  <a:srgbClr val="0D0F12"/>
                </a:solidFill>
                <a:latin typeface="Sailec"/>
                <a:cs typeface="Sailec"/>
              </a:rPr>
              <a:t>do:</a:t>
            </a:r>
            <a:endParaRPr sz="2000">
              <a:latin typeface="Sailec"/>
              <a:cs typeface="Sailec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270502" y="3123702"/>
            <a:ext cx="231140" cy="204470"/>
          </a:xfrm>
          <a:custGeom>
            <a:avLst/>
            <a:gdLst/>
            <a:ahLst/>
            <a:cxnLst/>
            <a:rect l="l" t="t" r="r" b="b"/>
            <a:pathLst>
              <a:path w="231140" h="204470">
                <a:moveTo>
                  <a:pt x="208164" y="50800"/>
                </a:moveTo>
                <a:lnTo>
                  <a:pt x="115327" y="50800"/>
                </a:lnTo>
                <a:lnTo>
                  <a:pt x="128011" y="52038"/>
                </a:lnTo>
                <a:lnTo>
                  <a:pt x="140029" y="55678"/>
                </a:lnTo>
                <a:lnTo>
                  <a:pt x="151103" y="61606"/>
                </a:lnTo>
                <a:lnTo>
                  <a:pt x="160958" y="69710"/>
                </a:lnTo>
                <a:lnTo>
                  <a:pt x="175103" y="91036"/>
                </a:lnTo>
                <a:lnTo>
                  <a:pt x="179816" y="115325"/>
                </a:lnTo>
                <a:lnTo>
                  <a:pt x="175098" y="139619"/>
                </a:lnTo>
                <a:lnTo>
                  <a:pt x="155374" y="169363"/>
                </a:lnTo>
                <a:lnTo>
                  <a:pt x="153518" y="178923"/>
                </a:lnTo>
                <a:lnTo>
                  <a:pt x="155379" y="188484"/>
                </a:lnTo>
                <a:lnTo>
                  <a:pt x="160958" y="196888"/>
                </a:lnTo>
                <a:lnTo>
                  <a:pt x="165924" y="201841"/>
                </a:lnTo>
                <a:lnTo>
                  <a:pt x="172414" y="204317"/>
                </a:lnTo>
                <a:lnTo>
                  <a:pt x="185423" y="204316"/>
                </a:lnTo>
                <a:lnTo>
                  <a:pt x="191921" y="201841"/>
                </a:lnTo>
                <a:lnTo>
                  <a:pt x="196887" y="196875"/>
                </a:lnTo>
                <a:lnTo>
                  <a:pt x="222168" y="158735"/>
                </a:lnTo>
                <a:lnTo>
                  <a:pt x="230594" y="115314"/>
                </a:lnTo>
                <a:lnTo>
                  <a:pt x="222163" y="71900"/>
                </a:lnTo>
                <a:lnTo>
                  <a:pt x="208164" y="50800"/>
                </a:lnTo>
                <a:close/>
              </a:path>
              <a:path w="231140" h="204470">
                <a:moveTo>
                  <a:pt x="115327" y="0"/>
                </a:moveTo>
                <a:lnTo>
                  <a:pt x="71168" y="8718"/>
                </a:lnTo>
                <a:lnTo>
                  <a:pt x="33781" y="33782"/>
                </a:lnTo>
                <a:lnTo>
                  <a:pt x="8717" y="71167"/>
                </a:lnTo>
                <a:lnTo>
                  <a:pt x="0" y="115325"/>
                </a:lnTo>
                <a:lnTo>
                  <a:pt x="2212" y="137993"/>
                </a:lnTo>
                <a:lnTo>
                  <a:pt x="19303" y="179270"/>
                </a:lnTo>
                <a:lnTo>
                  <a:pt x="51727" y="204316"/>
                </a:lnTo>
                <a:lnTo>
                  <a:pt x="61295" y="202454"/>
                </a:lnTo>
                <a:lnTo>
                  <a:pt x="69696" y="160959"/>
                </a:lnTo>
                <a:lnTo>
                  <a:pt x="61600" y="151109"/>
                </a:lnTo>
                <a:lnTo>
                  <a:pt x="55675" y="140033"/>
                </a:lnTo>
                <a:lnTo>
                  <a:pt x="52037" y="128009"/>
                </a:lnTo>
                <a:lnTo>
                  <a:pt x="50799" y="115314"/>
                </a:lnTo>
                <a:lnTo>
                  <a:pt x="52037" y="102632"/>
                </a:lnTo>
                <a:lnTo>
                  <a:pt x="79546" y="61601"/>
                </a:lnTo>
                <a:lnTo>
                  <a:pt x="115327" y="50800"/>
                </a:lnTo>
                <a:lnTo>
                  <a:pt x="208164" y="50800"/>
                </a:lnTo>
                <a:lnTo>
                  <a:pt x="196874" y="33782"/>
                </a:lnTo>
                <a:lnTo>
                  <a:pt x="179275" y="19309"/>
                </a:lnTo>
                <a:lnTo>
                  <a:pt x="159482" y="8718"/>
                </a:lnTo>
                <a:lnTo>
                  <a:pt x="137999" y="2213"/>
                </a:lnTo>
                <a:lnTo>
                  <a:pt x="115327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81131" y="3251910"/>
            <a:ext cx="0" cy="158115"/>
          </a:xfrm>
          <a:custGeom>
            <a:avLst/>
            <a:gdLst/>
            <a:ahLst/>
            <a:cxnLst/>
            <a:rect l="l" t="t" r="r" b="b"/>
            <a:pathLst>
              <a:path h="158114">
                <a:moveTo>
                  <a:pt x="0" y="0"/>
                </a:moveTo>
                <a:lnTo>
                  <a:pt x="0" y="157848"/>
                </a:lnTo>
              </a:path>
            </a:pathLst>
          </a:custGeom>
          <a:ln w="25400">
            <a:solidFill>
              <a:srgbClr val="35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42495" y="3400302"/>
            <a:ext cx="444500" cy="98425"/>
          </a:xfrm>
          <a:custGeom>
            <a:avLst/>
            <a:gdLst/>
            <a:ahLst/>
            <a:cxnLst/>
            <a:rect l="l" t="t" r="r" b="b"/>
            <a:pathLst>
              <a:path w="444500" h="98425">
                <a:moveTo>
                  <a:pt x="444094" y="50768"/>
                </a:moveTo>
                <a:lnTo>
                  <a:pt x="247632" y="50768"/>
                </a:lnTo>
                <a:lnTo>
                  <a:pt x="268481" y="54796"/>
                </a:lnTo>
                <a:lnTo>
                  <a:pt x="286817" y="66990"/>
                </a:lnTo>
                <a:lnTo>
                  <a:pt x="302995" y="80329"/>
                </a:lnTo>
                <a:lnTo>
                  <a:pt x="321179" y="90098"/>
                </a:lnTo>
                <a:lnTo>
                  <a:pt x="340938" y="96109"/>
                </a:lnTo>
                <a:lnTo>
                  <a:pt x="361797" y="98156"/>
                </a:lnTo>
                <a:lnTo>
                  <a:pt x="382696" y="96105"/>
                </a:lnTo>
                <a:lnTo>
                  <a:pt x="402473" y="90095"/>
                </a:lnTo>
                <a:lnTo>
                  <a:pt x="420743" y="80304"/>
                </a:lnTo>
                <a:lnTo>
                  <a:pt x="436968" y="66990"/>
                </a:lnTo>
                <a:lnTo>
                  <a:pt x="442559" y="58596"/>
                </a:lnTo>
                <a:lnTo>
                  <a:pt x="444094" y="50768"/>
                </a:lnTo>
                <a:close/>
              </a:path>
              <a:path w="444500" h="98425">
                <a:moveTo>
                  <a:pt x="27292" y="150"/>
                </a:moveTo>
                <a:lnTo>
                  <a:pt x="17277" y="1416"/>
                </a:lnTo>
                <a:lnTo>
                  <a:pt x="8807" y="6215"/>
                </a:lnTo>
                <a:lnTo>
                  <a:pt x="2757" y="13823"/>
                </a:lnTo>
                <a:lnTo>
                  <a:pt x="0" y="23518"/>
                </a:lnTo>
                <a:lnTo>
                  <a:pt x="1222" y="33528"/>
                </a:lnTo>
                <a:lnTo>
                  <a:pt x="6024" y="41997"/>
                </a:lnTo>
                <a:lnTo>
                  <a:pt x="13653" y="48046"/>
                </a:lnTo>
                <a:lnTo>
                  <a:pt x="23355" y="50798"/>
                </a:lnTo>
                <a:lnTo>
                  <a:pt x="32994" y="52432"/>
                </a:lnTo>
                <a:lnTo>
                  <a:pt x="42148" y="55729"/>
                </a:lnTo>
                <a:lnTo>
                  <a:pt x="50601" y="60592"/>
                </a:lnTo>
                <a:lnTo>
                  <a:pt x="58236" y="66990"/>
                </a:lnTo>
                <a:lnTo>
                  <a:pt x="93186" y="90235"/>
                </a:lnTo>
                <a:lnTo>
                  <a:pt x="133146" y="98017"/>
                </a:lnTo>
                <a:lnTo>
                  <a:pt x="173154" y="90273"/>
                </a:lnTo>
                <a:lnTo>
                  <a:pt x="226738" y="54838"/>
                </a:lnTo>
                <a:lnTo>
                  <a:pt x="247632" y="50768"/>
                </a:lnTo>
                <a:lnTo>
                  <a:pt x="444094" y="50768"/>
                </a:lnTo>
                <a:lnTo>
                  <a:pt x="444433" y="49041"/>
                </a:lnTo>
                <a:lnTo>
                  <a:pt x="444108" y="47356"/>
                </a:lnTo>
                <a:lnTo>
                  <a:pt x="361797" y="47356"/>
                </a:lnTo>
                <a:lnTo>
                  <a:pt x="360587" y="47237"/>
                </a:lnTo>
                <a:lnTo>
                  <a:pt x="133249" y="47237"/>
                </a:lnTo>
                <a:lnTo>
                  <a:pt x="112398" y="43205"/>
                </a:lnTo>
                <a:lnTo>
                  <a:pt x="94044" y="30999"/>
                </a:lnTo>
                <a:lnTo>
                  <a:pt x="79657" y="18928"/>
                </a:lnTo>
                <a:lnTo>
                  <a:pt x="63425" y="9605"/>
                </a:lnTo>
                <a:lnTo>
                  <a:pt x="45833" y="3284"/>
                </a:lnTo>
                <a:lnTo>
                  <a:pt x="27292" y="150"/>
                </a:lnTo>
                <a:close/>
              </a:path>
              <a:path w="444500" h="98425">
                <a:moveTo>
                  <a:pt x="419066" y="23598"/>
                </a:moveTo>
                <a:lnTo>
                  <a:pt x="409507" y="25444"/>
                </a:lnTo>
                <a:lnTo>
                  <a:pt x="401026" y="31075"/>
                </a:lnTo>
                <a:lnTo>
                  <a:pt x="392585" y="38007"/>
                </a:lnTo>
                <a:lnTo>
                  <a:pt x="383039" y="43132"/>
                </a:lnTo>
                <a:lnTo>
                  <a:pt x="372641" y="46289"/>
                </a:lnTo>
                <a:lnTo>
                  <a:pt x="361797" y="47356"/>
                </a:lnTo>
                <a:lnTo>
                  <a:pt x="444108" y="47356"/>
                </a:lnTo>
                <a:lnTo>
                  <a:pt x="442587" y="39478"/>
                </a:lnTo>
                <a:lnTo>
                  <a:pt x="437028" y="31075"/>
                </a:lnTo>
                <a:lnTo>
                  <a:pt x="428623" y="25471"/>
                </a:lnTo>
                <a:lnTo>
                  <a:pt x="419066" y="23598"/>
                </a:lnTo>
                <a:close/>
              </a:path>
              <a:path w="444500" h="98425">
                <a:moveTo>
                  <a:pt x="247751" y="0"/>
                </a:moveTo>
                <a:lnTo>
                  <a:pt x="207728" y="7738"/>
                </a:lnTo>
                <a:lnTo>
                  <a:pt x="172389" y="31075"/>
                </a:lnTo>
                <a:lnTo>
                  <a:pt x="154132" y="43165"/>
                </a:lnTo>
                <a:lnTo>
                  <a:pt x="133249" y="47237"/>
                </a:lnTo>
                <a:lnTo>
                  <a:pt x="360587" y="47237"/>
                </a:lnTo>
                <a:lnTo>
                  <a:pt x="350929" y="46283"/>
                </a:lnTo>
                <a:lnTo>
                  <a:pt x="340623" y="43132"/>
                </a:lnTo>
                <a:lnTo>
                  <a:pt x="331179" y="38050"/>
                </a:lnTo>
                <a:lnTo>
                  <a:pt x="322732" y="31075"/>
                </a:lnTo>
                <a:lnTo>
                  <a:pt x="287707" y="7780"/>
                </a:lnTo>
                <a:lnTo>
                  <a:pt x="247751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09130" y="3169902"/>
            <a:ext cx="114300" cy="20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34530" y="3169902"/>
            <a:ext cx="317500" cy="203200"/>
          </a:xfrm>
          <a:custGeom>
            <a:avLst/>
            <a:gdLst/>
            <a:ahLst/>
            <a:cxnLst/>
            <a:rect l="l" t="t" r="r" b="b"/>
            <a:pathLst>
              <a:path w="317500" h="203200">
                <a:moveTo>
                  <a:pt x="228600" y="0"/>
                </a:moveTo>
                <a:lnTo>
                  <a:pt x="5689" y="0"/>
                </a:lnTo>
                <a:lnTo>
                  <a:pt x="0" y="5689"/>
                </a:lnTo>
                <a:lnTo>
                  <a:pt x="0" y="19710"/>
                </a:lnTo>
                <a:lnTo>
                  <a:pt x="5689" y="25400"/>
                </a:lnTo>
                <a:lnTo>
                  <a:pt x="228600" y="25400"/>
                </a:lnTo>
                <a:lnTo>
                  <a:pt x="255549" y="29646"/>
                </a:lnTo>
                <a:lnTo>
                  <a:pt x="275485" y="42014"/>
                </a:lnTo>
                <a:lnTo>
                  <a:pt x="287853" y="61950"/>
                </a:lnTo>
                <a:lnTo>
                  <a:pt x="292100" y="88900"/>
                </a:lnTo>
                <a:lnTo>
                  <a:pt x="292100" y="197510"/>
                </a:lnTo>
                <a:lnTo>
                  <a:pt x="297789" y="203200"/>
                </a:lnTo>
                <a:lnTo>
                  <a:pt x="311810" y="203200"/>
                </a:lnTo>
                <a:lnTo>
                  <a:pt x="317500" y="197510"/>
                </a:lnTo>
                <a:lnTo>
                  <a:pt x="317500" y="88900"/>
                </a:lnTo>
                <a:lnTo>
                  <a:pt x="311203" y="52227"/>
                </a:lnTo>
                <a:lnTo>
                  <a:pt x="293300" y="24199"/>
                </a:lnTo>
                <a:lnTo>
                  <a:pt x="265272" y="6296"/>
                </a:lnTo>
                <a:lnTo>
                  <a:pt x="228600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648830" y="3246102"/>
            <a:ext cx="63500" cy="25400"/>
          </a:xfrm>
          <a:custGeom>
            <a:avLst/>
            <a:gdLst/>
            <a:ahLst/>
            <a:cxnLst/>
            <a:rect l="l" t="t" r="r" b="b"/>
            <a:pathLst>
              <a:path w="63500" h="25400">
                <a:moveTo>
                  <a:pt x="57810" y="0"/>
                </a:moveTo>
                <a:lnTo>
                  <a:pt x="5689" y="0"/>
                </a:lnTo>
                <a:lnTo>
                  <a:pt x="0" y="5689"/>
                </a:lnTo>
                <a:lnTo>
                  <a:pt x="0" y="19710"/>
                </a:lnTo>
                <a:lnTo>
                  <a:pt x="5689" y="25400"/>
                </a:lnTo>
                <a:lnTo>
                  <a:pt x="57810" y="25400"/>
                </a:lnTo>
                <a:lnTo>
                  <a:pt x="63500" y="19710"/>
                </a:lnTo>
                <a:lnTo>
                  <a:pt x="63500" y="5689"/>
                </a:lnTo>
                <a:lnTo>
                  <a:pt x="57810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737730" y="3246102"/>
            <a:ext cx="63500" cy="25400"/>
          </a:xfrm>
          <a:custGeom>
            <a:avLst/>
            <a:gdLst/>
            <a:ahLst/>
            <a:cxnLst/>
            <a:rect l="l" t="t" r="r" b="b"/>
            <a:pathLst>
              <a:path w="63500" h="25400">
                <a:moveTo>
                  <a:pt x="57810" y="0"/>
                </a:moveTo>
                <a:lnTo>
                  <a:pt x="5689" y="0"/>
                </a:lnTo>
                <a:lnTo>
                  <a:pt x="0" y="5689"/>
                </a:lnTo>
                <a:lnTo>
                  <a:pt x="0" y="19710"/>
                </a:lnTo>
                <a:lnTo>
                  <a:pt x="5689" y="25400"/>
                </a:lnTo>
                <a:lnTo>
                  <a:pt x="57810" y="25400"/>
                </a:lnTo>
                <a:lnTo>
                  <a:pt x="63500" y="19710"/>
                </a:lnTo>
                <a:lnTo>
                  <a:pt x="63500" y="5689"/>
                </a:lnTo>
                <a:lnTo>
                  <a:pt x="57810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471030" y="3360402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9100" y="0"/>
                </a:lnTo>
              </a:path>
            </a:pathLst>
          </a:custGeom>
          <a:ln w="25400">
            <a:solidFill>
              <a:srgbClr val="35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407530" y="3068302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5400">
            <a:solidFill>
              <a:srgbClr val="35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86930" y="3093702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5400">
            <a:solidFill>
              <a:srgbClr val="35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547230" y="2966702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5400">
            <a:solidFill>
              <a:srgbClr val="35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763130" y="3411202"/>
            <a:ext cx="63500" cy="25400"/>
          </a:xfrm>
          <a:custGeom>
            <a:avLst/>
            <a:gdLst/>
            <a:ahLst/>
            <a:cxnLst/>
            <a:rect l="l" t="t" r="r" b="b"/>
            <a:pathLst>
              <a:path w="63500" h="25400">
                <a:moveTo>
                  <a:pt x="57810" y="0"/>
                </a:moveTo>
                <a:lnTo>
                  <a:pt x="5689" y="0"/>
                </a:lnTo>
                <a:lnTo>
                  <a:pt x="0" y="5689"/>
                </a:lnTo>
                <a:lnTo>
                  <a:pt x="0" y="19710"/>
                </a:lnTo>
                <a:lnTo>
                  <a:pt x="5689" y="25400"/>
                </a:lnTo>
                <a:lnTo>
                  <a:pt x="57810" y="25400"/>
                </a:lnTo>
                <a:lnTo>
                  <a:pt x="63500" y="19710"/>
                </a:lnTo>
                <a:lnTo>
                  <a:pt x="63500" y="5689"/>
                </a:lnTo>
                <a:lnTo>
                  <a:pt x="57810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534535" y="4371667"/>
            <a:ext cx="229870" cy="498475"/>
          </a:xfrm>
          <a:custGeom>
            <a:avLst/>
            <a:gdLst/>
            <a:ahLst/>
            <a:cxnLst/>
            <a:rect l="l" t="t" r="r" b="b"/>
            <a:pathLst>
              <a:path w="229870" h="498475">
                <a:moveTo>
                  <a:pt x="220979" y="0"/>
                </a:moveTo>
                <a:lnTo>
                  <a:pt x="154433" y="33180"/>
                </a:lnTo>
                <a:lnTo>
                  <a:pt x="119052" y="65102"/>
                </a:lnTo>
                <a:lnTo>
                  <a:pt x="83750" y="104567"/>
                </a:lnTo>
                <a:lnTo>
                  <a:pt x="51359" y="149328"/>
                </a:lnTo>
                <a:lnTo>
                  <a:pt x="24715" y="197139"/>
                </a:lnTo>
                <a:lnTo>
                  <a:pt x="6651" y="245754"/>
                </a:lnTo>
                <a:lnTo>
                  <a:pt x="0" y="292925"/>
                </a:lnTo>
                <a:lnTo>
                  <a:pt x="11855" y="362334"/>
                </a:lnTo>
                <a:lnTo>
                  <a:pt x="41526" y="415405"/>
                </a:lnTo>
                <a:lnTo>
                  <a:pt x="80173" y="453815"/>
                </a:lnTo>
                <a:lnTo>
                  <a:pt x="118954" y="479242"/>
                </a:lnTo>
                <a:lnTo>
                  <a:pt x="161556" y="497852"/>
                </a:lnTo>
                <a:lnTo>
                  <a:pt x="163931" y="498360"/>
                </a:lnTo>
                <a:lnTo>
                  <a:pt x="170599" y="498360"/>
                </a:lnTo>
                <a:lnTo>
                  <a:pt x="175666" y="494753"/>
                </a:lnTo>
                <a:lnTo>
                  <a:pt x="179235" y="482485"/>
                </a:lnTo>
                <a:lnTo>
                  <a:pt x="175374" y="475437"/>
                </a:lnTo>
                <a:lnTo>
                  <a:pt x="168643" y="473468"/>
                </a:lnTo>
                <a:lnTo>
                  <a:pt x="156004" y="469013"/>
                </a:lnTo>
                <a:lnTo>
                  <a:pt x="94830" y="433927"/>
                </a:lnTo>
                <a:lnTo>
                  <a:pt x="61238" y="400238"/>
                </a:lnTo>
                <a:lnTo>
                  <a:pt x="35604" y="353747"/>
                </a:lnTo>
                <a:lnTo>
                  <a:pt x="25400" y="292925"/>
                </a:lnTo>
                <a:lnTo>
                  <a:pt x="33595" y="243181"/>
                </a:lnTo>
                <a:lnTo>
                  <a:pt x="55333" y="192148"/>
                </a:lnTo>
                <a:lnTo>
                  <a:pt x="86343" y="142924"/>
                </a:lnTo>
                <a:lnTo>
                  <a:pt x="122354" y="98608"/>
                </a:lnTo>
                <a:lnTo>
                  <a:pt x="159097" y="62299"/>
                </a:lnTo>
                <a:lnTo>
                  <a:pt x="192299" y="37096"/>
                </a:lnTo>
                <a:lnTo>
                  <a:pt x="224624" y="25107"/>
                </a:lnTo>
                <a:lnTo>
                  <a:pt x="229450" y="18668"/>
                </a:lnTo>
                <a:lnTo>
                  <a:pt x="227482" y="4787"/>
                </a:lnTo>
                <a:lnTo>
                  <a:pt x="220979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44200" y="4651895"/>
            <a:ext cx="115735" cy="215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545719" y="4553156"/>
            <a:ext cx="257175" cy="124460"/>
          </a:xfrm>
          <a:custGeom>
            <a:avLst/>
            <a:gdLst/>
            <a:ahLst/>
            <a:cxnLst/>
            <a:rect l="l" t="t" r="r" b="b"/>
            <a:pathLst>
              <a:path w="257175" h="124460">
                <a:moveTo>
                  <a:pt x="175252" y="25393"/>
                </a:moveTo>
                <a:lnTo>
                  <a:pt x="90057" y="25393"/>
                </a:lnTo>
                <a:lnTo>
                  <a:pt x="117906" y="28850"/>
                </a:lnTo>
                <a:lnTo>
                  <a:pt x="158317" y="44278"/>
                </a:lnTo>
                <a:lnTo>
                  <a:pt x="192901" y="67177"/>
                </a:lnTo>
                <a:lnTo>
                  <a:pt x="218135" y="92331"/>
                </a:lnTo>
                <a:lnTo>
                  <a:pt x="230492" y="114524"/>
                </a:lnTo>
                <a:lnTo>
                  <a:pt x="231940" y="120290"/>
                </a:lnTo>
                <a:lnTo>
                  <a:pt x="237109" y="124138"/>
                </a:lnTo>
                <a:lnTo>
                  <a:pt x="243827" y="124138"/>
                </a:lnTo>
                <a:lnTo>
                  <a:pt x="244856" y="124024"/>
                </a:lnTo>
                <a:lnTo>
                  <a:pt x="252691" y="122055"/>
                </a:lnTo>
                <a:lnTo>
                  <a:pt x="256832" y="115159"/>
                </a:lnTo>
                <a:lnTo>
                  <a:pt x="255130" y="108352"/>
                </a:lnTo>
                <a:lnTo>
                  <a:pt x="239672" y="78981"/>
                </a:lnTo>
                <a:lnTo>
                  <a:pt x="209702" y="48327"/>
                </a:lnTo>
                <a:lnTo>
                  <a:pt x="175252" y="25393"/>
                </a:lnTo>
                <a:close/>
              </a:path>
              <a:path w="257175" h="124460">
                <a:moveTo>
                  <a:pt x="88932" y="0"/>
                </a:moveTo>
                <a:lnTo>
                  <a:pt x="57191" y="4633"/>
                </a:lnTo>
                <a:lnTo>
                  <a:pt x="28931" y="17898"/>
                </a:lnTo>
                <a:lnTo>
                  <a:pt x="4572" y="39671"/>
                </a:lnTo>
                <a:lnTo>
                  <a:pt x="0" y="45005"/>
                </a:lnTo>
                <a:lnTo>
                  <a:pt x="622" y="53018"/>
                </a:lnTo>
                <a:lnTo>
                  <a:pt x="11277" y="62150"/>
                </a:lnTo>
                <a:lnTo>
                  <a:pt x="19291" y="61527"/>
                </a:lnTo>
                <a:lnTo>
                  <a:pt x="23850" y="56206"/>
                </a:lnTo>
                <a:lnTo>
                  <a:pt x="42949" y="39096"/>
                </a:lnTo>
                <a:lnTo>
                  <a:pt x="65044" y="28817"/>
                </a:lnTo>
                <a:lnTo>
                  <a:pt x="90057" y="25393"/>
                </a:lnTo>
                <a:lnTo>
                  <a:pt x="175252" y="25393"/>
                </a:lnTo>
                <a:lnTo>
                  <a:pt x="169598" y="21629"/>
                </a:lnTo>
                <a:lnTo>
                  <a:pt x="123736" y="4123"/>
                </a:lnTo>
                <a:lnTo>
                  <a:pt x="88932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445705" y="4385624"/>
            <a:ext cx="165100" cy="280035"/>
          </a:xfrm>
          <a:custGeom>
            <a:avLst/>
            <a:gdLst/>
            <a:ahLst/>
            <a:cxnLst/>
            <a:rect l="l" t="t" r="r" b="b"/>
            <a:pathLst>
              <a:path w="165100" h="280035">
                <a:moveTo>
                  <a:pt x="144284" y="0"/>
                </a:moveTo>
                <a:lnTo>
                  <a:pt x="93761" y="32060"/>
                </a:lnTo>
                <a:lnTo>
                  <a:pt x="65987" y="65695"/>
                </a:lnTo>
                <a:lnTo>
                  <a:pt x="37467" y="113245"/>
                </a:lnTo>
                <a:lnTo>
                  <a:pt x="13653" y="175336"/>
                </a:lnTo>
                <a:lnTo>
                  <a:pt x="0" y="252595"/>
                </a:lnTo>
                <a:lnTo>
                  <a:pt x="1210" y="262607"/>
                </a:lnTo>
                <a:lnTo>
                  <a:pt x="25349" y="280001"/>
                </a:lnTo>
                <a:lnTo>
                  <a:pt x="34688" y="278218"/>
                </a:lnTo>
                <a:lnTo>
                  <a:pt x="42522" y="273296"/>
                </a:lnTo>
                <a:lnTo>
                  <a:pt x="48094" y="265878"/>
                </a:lnTo>
                <a:lnTo>
                  <a:pt x="50647" y="256608"/>
                </a:lnTo>
                <a:lnTo>
                  <a:pt x="65431" y="179391"/>
                </a:lnTo>
                <a:lnTo>
                  <a:pt x="90868" y="120715"/>
                </a:lnTo>
                <a:lnTo>
                  <a:pt x="119255" y="79573"/>
                </a:lnTo>
                <a:lnTo>
                  <a:pt x="142889" y="54958"/>
                </a:lnTo>
                <a:lnTo>
                  <a:pt x="154063" y="45864"/>
                </a:lnTo>
                <a:lnTo>
                  <a:pt x="161048" y="38625"/>
                </a:lnTo>
                <a:lnTo>
                  <a:pt x="164601" y="29584"/>
                </a:lnTo>
                <a:lnTo>
                  <a:pt x="164511" y="19870"/>
                </a:lnTo>
                <a:lnTo>
                  <a:pt x="160566" y="10609"/>
                </a:lnTo>
                <a:lnTo>
                  <a:pt x="153335" y="3582"/>
                </a:lnTo>
                <a:lnTo>
                  <a:pt x="144284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368457" y="4466058"/>
            <a:ext cx="66675" cy="301625"/>
          </a:xfrm>
          <a:custGeom>
            <a:avLst/>
            <a:gdLst/>
            <a:ahLst/>
            <a:cxnLst/>
            <a:rect l="l" t="t" r="r" b="b"/>
            <a:pathLst>
              <a:path w="66675" h="301625">
                <a:moveTo>
                  <a:pt x="54756" y="0"/>
                </a:moveTo>
                <a:lnTo>
                  <a:pt x="24084" y="34051"/>
                </a:lnTo>
                <a:lnTo>
                  <a:pt x="1391" y="107864"/>
                </a:lnTo>
                <a:lnTo>
                  <a:pt x="0" y="160474"/>
                </a:lnTo>
                <a:lnTo>
                  <a:pt x="11476" y="222799"/>
                </a:lnTo>
                <a:lnTo>
                  <a:pt x="40494" y="294271"/>
                </a:lnTo>
                <a:lnTo>
                  <a:pt x="42767" y="298640"/>
                </a:lnTo>
                <a:lnTo>
                  <a:pt x="47187" y="301129"/>
                </a:lnTo>
                <a:lnTo>
                  <a:pt x="53753" y="301129"/>
                </a:lnTo>
                <a:lnTo>
                  <a:pt x="55747" y="300672"/>
                </a:lnTo>
                <a:lnTo>
                  <a:pt x="63849" y="296468"/>
                </a:lnTo>
                <a:lnTo>
                  <a:pt x="66275" y="288810"/>
                </a:lnTo>
                <a:lnTo>
                  <a:pt x="63049" y="282587"/>
                </a:lnTo>
                <a:lnTo>
                  <a:pt x="33699" y="207729"/>
                </a:lnTo>
                <a:lnTo>
                  <a:pt x="24741" y="144542"/>
                </a:lnTo>
                <a:lnTo>
                  <a:pt x="29605" y="93726"/>
                </a:lnTo>
                <a:lnTo>
                  <a:pt x="41718" y="55977"/>
                </a:lnTo>
                <a:lnTo>
                  <a:pt x="54507" y="31995"/>
                </a:lnTo>
                <a:lnTo>
                  <a:pt x="61398" y="22479"/>
                </a:lnTo>
                <a:lnTo>
                  <a:pt x="65970" y="17170"/>
                </a:lnTo>
                <a:lnTo>
                  <a:pt x="65373" y="9169"/>
                </a:lnTo>
                <a:lnTo>
                  <a:pt x="54756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99630" y="4435995"/>
            <a:ext cx="114300" cy="114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93424" y="5959767"/>
            <a:ext cx="448309" cy="274955"/>
          </a:xfrm>
          <a:custGeom>
            <a:avLst/>
            <a:gdLst/>
            <a:ahLst/>
            <a:cxnLst/>
            <a:rect l="l" t="t" r="r" b="b"/>
            <a:pathLst>
              <a:path w="448309" h="274954">
                <a:moveTo>
                  <a:pt x="366788" y="0"/>
                </a:moveTo>
                <a:lnTo>
                  <a:pt x="363283" y="0"/>
                </a:lnTo>
                <a:lnTo>
                  <a:pt x="5041" y="148450"/>
                </a:lnTo>
                <a:lnTo>
                  <a:pt x="2539" y="150964"/>
                </a:lnTo>
                <a:lnTo>
                  <a:pt x="0" y="157276"/>
                </a:lnTo>
                <a:lnTo>
                  <a:pt x="38" y="160807"/>
                </a:lnTo>
                <a:lnTo>
                  <a:pt x="48247" y="272021"/>
                </a:lnTo>
                <a:lnTo>
                  <a:pt x="52908" y="274891"/>
                </a:lnTo>
                <a:lnTo>
                  <a:pt x="59512" y="274891"/>
                </a:lnTo>
                <a:lnTo>
                  <a:pt x="61226" y="274548"/>
                </a:lnTo>
                <a:lnTo>
                  <a:pt x="69303" y="271043"/>
                </a:lnTo>
                <a:lnTo>
                  <a:pt x="72262" y="263563"/>
                </a:lnTo>
                <a:lnTo>
                  <a:pt x="29832" y="165671"/>
                </a:lnTo>
                <a:lnTo>
                  <a:pt x="358127" y="29629"/>
                </a:lnTo>
                <a:lnTo>
                  <a:pt x="385612" y="29629"/>
                </a:lnTo>
                <a:lnTo>
                  <a:pt x="375475" y="5067"/>
                </a:lnTo>
                <a:lnTo>
                  <a:pt x="372998" y="2590"/>
                </a:lnTo>
                <a:lnTo>
                  <a:pt x="366788" y="0"/>
                </a:lnTo>
                <a:close/>
              </a:path>
              <a:path w="448309" h="274954">
                <a:moveTo>
                  <a:pt x="385612" y="29629"/>
                </a:moveTo>
                <a:lnTo>
                  <a:pt x="358127" y="29629"/>
                </a:lnTo>
                <a:lnTo>
                  <a:pt x="417296" y="172973"/>
                </a:lnTo>
                <a:lnTo>
                  <a:pt x="307200" y="218579"/>
                </a:lnTo>
                <a:lnTo>
                  <a:pt x="304126" y="226009"/>
                </a:lnTo>
                <a:lnTo>
                  <a:pt x="309486" y="238975"/>
                </a:lnTo>
                <a:lnTo>
                  <a:pt x="316903" y="242036"/>
                </a:lnTo>
                <a:lnTo>
                  <a:pt x="445198" y="188899"/>
                </a:lnTo>
                <a:lnTo>
                  <a:pt x="448284" y="181482"/>
                </a:lnTo>
                <a:lnTo>
                  <a:pt x="385612" y="29629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95059" y="6071632"/>
            <a:ext cx="166133" cy="985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20233" y="6029888"/>
            <a:ext cx="144170" cy="749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474750" y="6183803"/>
            <a:ext cx="329565" cy="231775"/>
          </a:xfrm>
          <a:custGeom>
            <a:avLst/>
            <a:gdLst/>
            <a:ahLst/>
            <a:cxnLst/>
            <a:rect l="l" t="t" r="r" b="b"/>
            <a:pathLst>
              <a:path w="329565" h="231775">
                <a:moveTo>
                  <a:pt x="42367" y="0"/>
                </a:moveTo>
                <a:lnTo>
                  <a:pt x="35737" y="4343"/>
                </a:lnTo>
                <a:lnTo>
                  <a:pt x="0" y="165773"/>
                </a:lnTo>
                <a:lnTo>
                  <a:pt x="634" y="169265"/>
                </a:lnTo>
                <a:lnTo>
                  <a:pt x="4381" y="174993"/>
                </a:lnTo>
                <a:lnTo>
                  <a:pt x="7327" y="176974"/>
                </a:lnTo>
                <a:lnTo>
                  <a:pt x="281038" y="231089"/>
                </a:lnTo>
                <a:lnTo>
                  <a:pt x="281863" y="231165"/>
                </a:lnTo>
                <a:lnTo>
                  <a:pt x="288518" y="231165"/>
                </a:lnTo>
                <a:lnTo>
                  <a:pt x="293763" y="227126"/>
                </a:lnTo>
                <a:lnTo>
                  <a:pt x="298971" y="203606"/>
                </a:lnTo>
                <a:lnTo>
                  <a:pt x="272948" y="203606"/>
                </a:lnTo>
                <a:lnTo>
                  <a:pt x="28346" y="155244"/>
                </a:lnTo>
                <a:lnTo>
                  <a:pt x="56375" y="28689"/>
                </a:lnTo>
                <a:lnTo>
                  <a:pt x="187320" y="28689"/>
                </a:lnTo>
                <a:lnTo>
                  <a:pt x="42367" y="0"/>
                </a:lnTo>
                <a:close/>
              </a:path>
              <a:path w="329565" h="231775">
                <a:moveTo>
                  <a:pt x="187320" y="28689"/>
                </a:moveTo>
                <a:lnTo>
                  <a:pt x="56375" y="28689"/>
                </a:lnTo>
                <a:lnTo>
                  <a:pt x="300977" y="77050"/>
                </a:lnTo>
                <a:lnTo>
                  <a:pt x="272948" y="203606"/>
                </a:lnTo>
                <a:lnTo>
                  <a:pt x="298971" y="203606"/>
                </a:lnTo>
                <a:lnTo>
                  <a:pt x="329323" y="66522"/>
                </a:lnTo>
                <a:lnTo>
                  <a:pt x="328675" y="63017"/>
                </a:lnTo>
                <a:lnTo>
                  <a:pt x="324942" y="57302"/>
                </a:lnTo>
                <a:lnTo>
                  <a:pt x="321995" y="55308"/>
                </a:lnTo>
                <a:lnTo>
                  <a:pt x="187320" y="28689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24445" y="6282915"/>
            <a:ext cx="292100" cy="100965"/>
          </a:xfrm>
          <a:custGeom>
            <a:avLst/>
            <a:gdLst/>
            <a:ahLst/>
            <a:cxnLst/>
            <a:rect l="l" t="t" r="r" b="b"/>
            <a:pathLst>
              <a:path w="292100" h="100964">
                <a:moveTo>
                  <a:pt x="292070" y="50907"/>
                </a:moveTo>
                <a:lnTo>
                  <a:pt x="88932" y="50907"/>
                </a:lnTo>
                <a:lnTo>
                  <a:pt x="113632" y="55308"/>
                </a:lnTo>
                <a:lnTo>
                  <a:pt x="134374" y="68473"/>
                </a:lnTo>
                <a:lnTo>
                  <a:pt x="151341" y="82577"/>
                </a:lnTo>
                <a:lnTo>
                  <a:pt x="169859" y="92654"/>
                </a:lnTo>
                <a:lnTo>
                  <a:pt x="189418" y="98702"/>
                </a:lnTo>
                <a:lnTo>
                  <a:pt x="209507" y="100718"/>
                </a:lnTo>
                <a:lnTo>
                  <a:pt x="229581" y="98702"/>
                </a:lnTo>
                <a:lnTo>
                  <a:pt x="249044" y="92727"/>
                </a:lnTo>
                <a:lnTo>
                  <a:pt x="267570" y="82738"/>
                </a:lnTo>
                <a:lnTo>
                  <a:pt x="284589" y="68753"/>
                </a:lnTo>
                <a:lnTo>
                  <a:pt x="290194" y="60371"/>
                </a:lnTo>
                <a:lnTo>
                  <a:pt x="292070" y="50907"/>
                </a:lnTo>
                <a:close/>
              </a:path>
              <a:path w="292100" h="100964">
                <a:moveTo>
                  <a:pt x="89078" y="0"/>
                </a:moveTo>
                <a:lnTo>
                  <a:pt x="45249" y="8056"/>
                </a:lnTo>
                <a:lnTo>
                  <a:pt x="7488" y="32392"/>
                </a:lnTo>
                <a:lnTo>
                  <a:pt x="1879" y="40772"/>
                </a:lnTo>
                <a:lnTo>
                  <a:pt x="0" y="50260"/>
                </a:lnTo>
                <a:lnTo>
                  <a:pt x="99" y="50907"/>
                </a:lnTo>
                <a:lnTo>
                  <a:pt x="1818" y="59885"/>
                </a:lnTo>
                <a:lnTo>
                  <a:pt x="7374" y="68308"/>
                </a:lnTo>
                <a:lnTo>
                  <a:pt x="15749" y="73911"/>
                </a:lnTo>
                <a:lnTo>
                  <a:pt x="25298" y="75799"/>
                </a:lnTo>
                <a:lnTo>
                  <a:pt x="34865" y="73971"/>
                </a:lnTo>
                <a:lnTo>
                  <a:pt x="43289" y="68422"/>
                </a:lnTo>
                <a:lnTo>
                  <a:pt x="64181" y="55277"/>
                </a:lnTo>
                <a:lnTo>
                  <a:pt x="88932" y="50907"/>
                </a:lnTo>
                <a:lnTo>
                  <a:pt x="292070" y="50907"/>
                </a:lnTo>
                <a:lnTo>
                  <a:pt x="291981" y="50260"/>
                </a:lnTo>
                <a:lnTo>
                  <a:pt x="209485" y="50260"/>
                </a:lnTo>
                <a:lnTo>
                  <a:pt x="189156" y="45856"/>
                </a:lnTo>
                <a:lnTo>
                  <a:pt x="170391" y="32672"/>
                </a:lnTo>
                <a:lnTo>
                  <a:pt x="132838" y="8209"/>
                </a:lnTo>
                <a:lnTo>
                  <a:pt x="89078" y="0"/>
                </a:lnTo>
                <a:close/>
              </a:path>
              <a:path w="292100" h="100964">
                <a:moveTo>
                  <a:pt x="266781" y="25334"/>
                </a:moveTo>
                <a:lnTo>
                  <a:pt x="257213" y="27158"/>
                </a:lnTo>
                <a:lnTo>
                  <a:pt x="248788" y="32710"/>
                </a:lnTo>
                <a:lnTo>
                  <a:pt x="229866" y="45879"/>
                </a:lnTo>
                <a:lnTo>
                  <a:pt x="209485" y="50260"/>
                </a:lnTo>
                <a:lnTo>
                  <a:pt x="291981" y="50260"/>
                </a:lnTo>
                <a:lnTo>
                  <a:pt x="290263" y="41254"/>
                </a:lnTo>
                <a:lnTo>
                  <a:pt x="284716" y="32837"/>
                </a:lnTo>
                <a:lnTo>
                  <a:pt x="276334" y="27231"/>
                </a:lnTo>
                <a:lnTo>
                  <a:pt x="266781" y="25334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8171" y="1171610"/>
            <a:ext cx="5597525" cy="1969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pc="-55" dirty="0">
                <a:solidFill>
                  <a:srgbClr val="0D0F12"/>
                </a:solidFill>
              </a:rPr>
              <a:t>Wolisz </a:t>
            </a:r>
            <a:r>
              <a:rPr spc="-15" dirty="0">
                <a:solidFill>
                  <a:srgbClr val="0D0F12"/>
                </a:solidFill>
              </a:rPr>
              <a:t>tradycyjne  </a:t>
            </a:r>
            <a:r>
              <a:rPr spc="-5" dirty="0">
                <a:solidFill>
                  <a:srgbClr val="0D0F12"/>
                </a:solidFill>
              </a:rPr>
              <a:t>treningi </a:t>
            </a:r>
            <a:r>
              <a:rPr dirty="0">
                <a:solidFill>
                  <a:srgbClr val="0D0F12"/>
                </a:solidFill>
              </a:rPr>
              <a:t>w klubie</a:t>
            </a:r>
            <a:r>
              <a:rPr spc="-80" dirty="0">
                <a:solidFill>
                  <a:srgbClr val="0D0F12"/>
                </a:solidFill>
              </a:rPr>
              <a:t> </a:t>
            </a:r>
            <a:r>
              <a:rPr dirty="0">
                <a:solidFill>
                  <a:srgbClr val="0D0F12"/>
                </a:solidFill>
              </a:rPr>
              <a:t>fitness  lub na</a:t>
            </a:r>
            <a:r>
              <a:rPr spc="-10" dirty="0">
                <a:solidFill>
                  <a:srgbClr val="0D0F12"/>
                </a:solidFill>
              </a:rPr>
              <a:t> siłowni?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18171" y="3292980"/>
            <a:ext cx="5357495" cy="2146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3900" b="1" spc="-5" dirty="0">
                <a:latin typeface="Sailec"/>
                <a:cs typeface="Sailec"/>
              </a:rPr>
              <a:t>Czekamy </a:t>
            </a:r>
            <a:r>
              <a:rPr sz="3900" b="1" dirty="0">
                <a:latin typeface="Sailec"/>
                <a:cs typeface="Sailec"/>
              </a:rPr>
              <a:t>na Ciebie z  otwartymi</a:t>
            </a:r>
            <a:r>
              <a:rPr sz="3900" b="1" spc="-90" dirty="0">
                <a:latin typeface="Sailec"/>
                <a:cs typeface="Sailec"/>
              </a:rPr>
              <a:t> </a:t>
            </a:r>
            <a:r>
              <a:rPr sz="3900" b="1" dirty="0">
                <a:latin typeface="Sailec"/>
                <a:cs typeface="Sailec"/>
              </a:rPr>
              <a:t>ramionami!</a:t>
            </a:r>
            <a:endParaRPr sz="3900">
              <a:latin typeface="Sailec"/>
              <a:cs typeface="Sailec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3900" b="1" dirty="0">
                <a:latin typeface="Sailec"/>
                <a:cs typeface="Sailec"/>
              </a:rPr>
              <a:t>Dobrze, że</a:t>
            </a:r>
            <a:r>
              <a:rPr sz="3900" b="1" spc="-15" dirty="0">
                <a:latin typeface="Sailec"/>
                <a:cs typeface="Sailec"/>
              </a:rPr>
              <a:t> </a:t>
            </a:r>
            <a:r>
              <a:rPr sz="3900" b="1" spc="-5" dirty="0">
                <a:latin typeface="Sailec"/>
                <a:cs typeface="Sailec"/>
              </a:rPr>
              <a:t>jesteś.</a:t>
            </a:r>
            <a:endParaRPr sz="3900">
              <a:latin typeface="Sailec"/>
              <a:cs typeface="Saile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18171" y="6931786"/>
            <a:ext cx="5981229" cy="12113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sz="2200" spc="-10" dirty="0">
                <a:solidFill>
                  <a:srgbClr val="FFFFFF"/>
                </a:solidFill>
                <a:latin typeface="Sailec"/>
                <a:cs typeface="Sailec"/>
              </a:rPr>
              <a:t>Sprawdź, </a:t>
            </a:r>
            <a:r>
              <a:rPr sz="2200" dirty="0">
                <a:solidFill>
                  <a:srgbClr val="FFFFFF"/>
                </a:solidFill>
                <a:latin typeface="Sailec"/>
                <a:cs typeface="Sailec"/>
              </a:rPr>
              <a:t>jak </a:t>
            </a:r>
            <a:r>
              <a:rPr sz="2200" spc="-5" dirty="0">
                <a:solidFill>
                  <a:srgbClr val="FFFFFF"/>
                </a:solidFill>
                <a:latin typeface="Sailec"/>
                <a:cs typeface="Sailec"/>
              </a:rPr>
              <a:t>dbamy </a:t>
            </a:r>
            <a:r>
              <a:rPr sz="2200" dirty="0">
                <a:solidFill>
                  <a:srgbClr val="FFFFFF"/>
                </a:solidFill>
                <a:latin typeface="Sailec"/>
                <a:cs typeface="Sailec"/>
              </a:rPr>
              <a:t>o </a:t>
            </a:r>
            <a:r>
              <a:rPr sz="2200" spc="-55" dirty="0">
                <a:solidFill>
                  <a:srgbClr val="FFFFFF"/>
                </a:solidFill>
                <a:latin typeface="Sailec"/>
                <a:cs typeface="Sailec"/>
              </a:rPr>
              <a:t>Twoje  </a:t>
            </a:r>
            <a:r>
              <a:rPr sz="2200" spc="-5" dirty="0">
                <a:solidFill>
                  <a:srgbClr val="FFFFFF"/>
                </a:solidFill>
                <a:latin typeface="Sailec"/>
                <a:cs typeface="Sailec"/>
              </a:rPr>
              <a:t>bezpieczeństwo </a:t>
            </a:r>
            <a:r>
              <a:rPr sz="2200" dirty="0">
                <a:solidFill>
                  <a:srgbClr val="FFFFFF"/>
                </a:solidFill>
                <a:latin typeface="Sailec"/>
                <a:cs typeface="Sailec"/>
              </a:rPr>
              <a:t>w obiektach</a:t>
            </a:r>
            <a:r>
              <a:rPr sz="2200" spc="-45" dirty="0">
                <a:solidFill>
                  <a:srgbClr val="FFFFFF"/>
                </a:solidFill>
                <a:latin typeface="Sailec"/>
                <a:cs typeface="Saile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Sailec"/>
                <a:cs typeface="Sailec"/>
              </a:rPr>
              <a:t>sportowych:  </a:t>
            </a:r>
            <a:r>
              <a:rPr sz="2200" b="1" u="sng" spc="-5" dirty="0">
                <a:solidFill>
                  <a:schemeClr val="accent5">
                    <a:lumMod val="60000"/>
                    <a:lumOff val="40000"/>
                  </a:schemeClr>
                </a:solidFill>
                <a:latin typeface="Sailec"/>
                <a:cs typeface="Saile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www.kartamultisport.pl/dobrze-ze-jestes</a:t>
            </a:r>
            <a:endParaRPr sz="2200" b="1" u="sng" dirty="0">
              <a:solidFill>
                <a:schemeClr val="accent5">
                  <a:lumMod val="60000"/>
                  <a:lumOff val="40000"/>
                </a:schemeClr>
              </a:solidFill>
              <a:latin typeface="Sailec"/>
              <a:cs typeface="Saile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ostokąt 21">
            <a:extLst>
              <a:ext uri="{FF2B5EF4-FFF2-40B4-BE49-F238E27FC236}">
                <a16:creationId xmlns:a16="http://schemas.microsoft.com/office/drawing/2014/main" id="{CEA4C998-8B1F-408F-89F2-1B3EF28EE475}"/>
              </a:ext>
            </a:extLst>
          </p:cNvPr>
          <p:cNvSpPr/>
          <p:nvPr/>
        </p:nvSpPr>
        <p:spPr>
          <a:xfrm>
            <a:off x="-24014" y="-18197"/>
            <a:ext cx="7418865" cy="9144000"/>
          </a:xfrm>
          <a:prstGeom prst="rect">
            <a:avLst/>
          </a:prstGeom>
          <a:solidFill>
            <a:srgbClr val="364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2622" y="1102871"/>
            <a:ext cx="6362229" cy="1285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lang="pl-PL" spc="-5" dirty="0">
                <a:solidFill>
                  <a:schemeClr val="bg1"/>
                </a:solidFill>
              </a:rPr>
              <a:t>Treningi w obiektach sportowych?</a:t>
            </a:r>
            <a:endParaRPr spc="-10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2622" y="2707535"/>
            <a:ext cx="5357495" cy="1939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lang="pl-PL" sz="3900" b="1" spc="-5" dirty="0">
                <a:solidFill>
                  <a:srgbClr val="3EB7B2"/>
                </a:solidFill>
                <a:latin typeface="Sailec"/>
                <a:cs typeface="Sailec"/>
              </a:rPr>
              <a:t>Z kartą MultiSport możesz czuć się bezpiecznie!</a:t>
            </a:r>
            <a:endParaRPr sz="3900" dirty="0">
              <a:solidFill>
                <a:srgbClr val="3EB7B2"/>
              </a:solidFill>
              <a:latin typeface="Sailec"/>
              <a:cs typeface="Saile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3616" y="5454311"/>
            <a:ext cx="5600229" cy="14747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lang="pl-PL" sz="2000" spc="-10" dirty="0">
                <a:solidFill>
                  <a:schemeClr val="bg1"/>
                </a:solidFill>
                <a:latin typeface="Sailec"/>
                <a:cs typeface="Sailec"/>
              </a:rPr>
              <a:t>Czy wiesz, że najnowsze badanie naukowców </a:t>
            </a:r>
            <a:br>
              <a:rPr lang="pl-PL" sz="2000" spc="-10" dirty="0">
                <a:solidFill>
                  <a:schemeClr val="bg1"/>
                </a:solidFill>
                <a:latin typeface="Sailec"/>
                <a:cs typeface="Sailec"/>
              </a:rPr>
            </a:br>
            <a:r>
              <a:rPr lang="pl-PL" sz="2000" spc="-10" dirty="0">
                <a:solidFill>
                  <a:schemeClr val="bg1"/>
                </a:solidFill>
                <a:latin typeface="Sailec"/>
                <a:cs typeface="Sailec"/>
              </a:rPr>
              <a:t>z Uniwersytetu Oslo wykazało, że siłownie </a:t>
            </a:r>
            <a:br>
              <a:rPr lang="pl-PL" sz="2000" spc="-10" dirty="0">
                <a:solidFill>
                  <a:schemeClr val="bg1"/>
                </a:solidFill>
                <a:latin typeface="Sailec"/>
                <a:cs typeface="Sailec"/>
              </a:rPr>
            </a:br>
            <a:r>
              <a:rPr lang="pl-PL" sz="2000" spc="-10" dirty="0">
                <a:solidFill>
                  <a:schemeClr val="bg1"/>
                </a:solidFill>
                <a:latin typeface="Sailec"/>
                <a:cs typeface="Sailec"/>
              </a:rPr>
              <a:t>i kluby fitness nie stwarzają podwyższonego ryzyka transmisji wirusa SARS-CoV-2? 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0DE24B33-31EC-4C73-AFD4-54F362826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3200" y="2171700"/>
            <a:ext cx="1257300" cy="1257300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A91F6B5D-B5C0-46AA-BF80-A35D69496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16570" y="3653993"/>
            <a:ext cx="670560" cy="670560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0E1CE8F8-92B2-43A8-AA79-DF6D339D8F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22736" y="4409325"/>
            <a:ext cx="1058228" cy="1058228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7EA9DBAE-F811-4BE1-8DB3-636BCC820B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96543" y="5499938"/>
            <a:ext cx="1110615" cy="1110615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1D3ACF0F-B3E6-4757-B573-A442615108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96543" y="6661785"/>
            <a:ext cx="1110615" cy="1110615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1BBE7320-898F-4275-8E03-4F459C6EA1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96543" y="7728585"/>
            <a:ext cx="1110615" cy="1110615"/>
          </a:xfrm>
          <a:prstGeom prst="rect">
            <a:avLst/>
          </a:prstGeom>
        </p:spPr>
      </p:pic>
      <p:sp>
        <p:nvSpPr>
          <p:cNvPr id="15" name="object 28">
            <a:extLst>
              <a:ext uri="{FF2B5EF4-FFF2-40B4-BE49-F238E27FC236}">
                <a16:creationId xmlns:a16="http://schemas.microsoft.com/office/drawing/2014/main" id="{ECA13863-D02F-453C-B9F7-3F661905DBC5}"/>
              </a:ext>
            </a:extLst>
          </p:cNvPr>
          <p:cNvSpPr txBox="1"/>
          <p:nvPr/>
        </p:nvSpPr>
        <p:spPr>
          <a:xfrm>
            <a:off x="9108013" y="2528169"/>
            <a:ext cx="6792386" cy="6533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0090">
              <a:lnSpc>
                <a:spcPct val="120000"/>
              </a:lnSpc>
              <a:spcBef>
                <a:spcPts val="100"/>
              </a:spcBef>
            </a:pPr>
            <a:r>
              <a:rPr lang="pl-PL" dirty="0">
                <a:latin typeface="Sailec"/>
                <a:cs typeface="Sailec"/>
              </a:rPr>
              <a:t>Sprzęty do ćwiczeń rozstawione są w </a:t>
            </a:r>
            <a:r>
              <a:rPr lang="pl-PL" b="1" dirty="0">
                <a:latin typeface="Sailec"/>
                <a:cs typeface="Sailec"/>
              </a:rPr>
              <a:t>bezpiecznej odległości 1,5 m.</a:t>
            </a:r>
            <a:endParaRPr b="1" dirty="0">
              <a:latin typeface="Sailec"/>
              <a:cs typeface="Sailec"/>
            </a:endParaRPr>
          </a:p>
        </p:txBody>
      </p:sp>
      <p:sp>
        <p:nvSpPr>
          <p:cNvPr id="17" name="object 28">
            <a:extLst>
              <a:ext uri="{FF2B5EF4-FFF2-40B4-BE49-F238E27FC236}">
                <a16:creationId xmlns:a16="http://schemas.microsoft.com/office/drawing/2014/main" id="{4DBF1839-C1C6-4A97-A877-7BEFE57D5E60}"/>
              </a:ext>
            </a:extLst>
          </p:cNvPr>
          <p:cNvSpPr txBox="1"/>
          <p:nvPr/>
        </p:nvSpPr>
        <p:spPr>
          <a:xfrm>
            <a:off x="9108014" y="3658345"/>
            <a:ext cx="6335186" cy="666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0090">
              <a:lnSpc>
                <a:spcPct val="120000"/>
              </a:lnSpc>
              <a:spcBef>
                <a:spcPts val="100"/>
              </a:spcBef>
            </a:pPr>
            <a:r>
              <a:rPr lang="pl-PL" dirty="0">
                <a:latin typeface="Sailec"/>
                <a:cs typeface="Sailec"/>
              </a:rPr>
              <a:t>W siłowniach i klubach fitness może przebywać </a:t>
            </a:r>
          </a:p>
          <a:p>
            <a:pPr marL="12700" marR="720090">
              <a:lnSpc>
                <a:spcPct val="120000"/>
              </a:lnSpc>
              <a:spcBef>
                <a:spcPts val="100"/>
              </a:spcBef>
            </a:pPr>
            <a:r>
              <a:rPr lang="pl-PL" b="1" dirty="0">
                <a:latin typeface="Sailec"/>
                <a:cs typeface="Sailec"/>
              </a:rPr>
              <a:t>1 osoba na 10 m2.</a:t>
            </a:r>
            <a:endParaRPr b="1" dirty="0">
              <a:latin typeface="Sailec"/>
              <a:cs typeface="Sailec"/>
            </a:endParaRPr>
          </a:p>
        </p:txBody>
      </p:sp>
      <p:sp>
        <p:nvSpPr>
          <p:cNvPr id="18" name="object 28">
            <a:extLst>
              <a:ext uri="{FF2B5EF4-FFF2-40B4-BE49-F238E27FC236}">
                <a16:creationId xmlns:a16="http://schemas.microsoft.com/office/drawing/2014/main" id="{8F0BED22-448D-432F-A715-2CABE4F737C0}"/>
              </a:ext>
            </a:extLst>
          </p:cNvPr>
          <p:cNvSpPr txBox="1"/>
          <p:nvPr/>
        </p:nvSpPr>
        <p:spPr>
          <a:xfrm>
            <a:off x="9108014" y="4781753"/>
            <a:ext cx="7147986" cy="320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0090">
              <a:lnSpc>
                <a:spcPct val="120000"/>
              </a:lnSpc>
              <a:spcBef>
                <a:spcPts val="100"/>
              </a:spcBef>
            </a:pPr>
            <a:r>
              <a:rPr lang="pl-PL" dirty="0">
                <a:latin typeface="Sailec"/>
                <a:cs typeface="Sailec"/>
              </a:rPr>
              <a:t>Podczas ćwiczeń nie musisz zakładać maseczki ochronnej.</a:t>
            </a:r>
            <a:endParaRPr b="1" dirty="0">
              <a:latin typeface="Sailec"/>
              <a:cs typeface="Sailec"/>
            </a:endParaRPr>
          </a:p>
        </p:txBody>
      </p:sp>
      <p:sp>
        <p:nvSpPr>
          <p:cNvPr id="19" name="object 28">
            <a:extLst>
              <a:ext uri="{FF2B5EF4-FFF2-40B4-BE49-F238E27FC236}">
                <a16:creationId xmlns:a16="http://schemas.microsoft.com/office/drawing/2014/main" id="{CBF495BA-82DA-4188-88FF-83C1206D586F}"/>
              </a:ext>
            </a:extLst>
          </p:cNvPr>
          <p:cNvSpPr txBox="1"/>
          <p:nvPr/>
        </p:nvSpPr>
        <p:spPr>
          <a:xfrm>
            <a:off x="9084129" y="5728569"/>
            <a:ext cx="6944787" cy="6533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0090">
              <a:lnSpc>
                <a:spcPct val="120000"/>
              </a:lnSpc>
              <a:spcBef>
                <a:spcPts val="100"/>
              </a:spcBef>
            </a:pPr>
            <a:r>
              <a:rPr lang="pl-PL" dirty="0">
                <a:latin typeface="Sailec"/>
                <a:cs typeface="Sailec"/>
              </a:rPr>
              <a:t>W obiektach codziennie przeprowadzana jest </a:t>
            </a:r>
            <a:r>
              <a:rPr lang="pl-PL" b="1" dirty="0">
                <a:latin typeface="Sailec"/>
                <a:cs typeface="Sailec"/>
              </a:rPr>
              <a:t>dezynfekcja pomieszczeń i sprzętów oraz wentylacja</a:t>
            </a:r>
            <a:r>
              <a:rPr lang="pl-PL" dirty="0">
                <a:latin typeface="Sailec"/>
                <a:cs typeface="Sailec"/>
              </a:rPr>
              <a:t>.</a:t>
            </a:r>
            <a:endParaRPr b="1" dirty="0">
              <a:latin typeface="Sailec"/>
              <a:cs typeface="Sailec"/>
            </a:endParaRPr>
          </a:p>
        </p:txBody>
      </p:sp>
      <p:sp>
        <p:nvSpPr>
          <p:cNvPr id="20" name="object 28">
            <a:extLst>
              <a:ext uri="{FF2B5EF4-FFF2-40B4-BE49-F238E27FC236}">
                <a16:creationId xmlns:a16="http://schemas.microsoft.com/office/drawing/2014/main" id="{2C75C97D-8E2C-4BBA-A72F-D13D76C21668}"/>
              </a:ext>
            </a:extLst>
          </p:cNvPr>
          <p:cNvSpPr txBox="1"/>
          <p:nvPr/>
        </p:nvSpPr>
        <p:spPr>
          <a:xfrm>
            <a:off x="9108013" y="6834027"/>
            <a:ext cx="6487587" cy="6533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0090">
              <a:lnSpc>
                <a:spcPct val="120000"/>
              </a:lnSpc>
              <a:spcBef>
                <a:spcPts val="100"/>
              </a:spcBef>
            </a:pPr>
            <a:r>
              <a:rPr lang="pl-PL" dirty="0">
                <a:latin typeface="Sailec"/>
                <a:cs typeface="Sailec"/>
              </a:rPr>
              <a:t>Na torze basenowym mogą przebywać jednocześnie </a:t>
            </a:r>
            <a:r>
              <a:rPr lang="pl-PL" b="1" dirty="0">
                <a:latin typeface="Sailec"/>
                <a:cs typeface="Sailec"/>
              </a:rPr>
              <a:t>4 osoby</a:t>
            </a:r>
            <a:r>
              <a:rPr lang="pl-PL" dirty="0">
                <a:latin typeface="Sailec"/>
                <a:cs typeface="Sailec"/>
              </a:rPr>
              <a:t>.</a:t>
            </a:r>
            <a:endParaRPr b="1" dirty="0">
              <a:latin typeface="Sailec"/>
              <a:cs typeface="Sailec"/>
            </a:endParaRPr>
          </a:p>
        </p:txBody>
      </p:sp>
      <p:sp>
        <p:nvSpPr>
          <p:cNvPr id="21" name="object 28">
            <a:extLst>
              <a:ext uri="{FF2B5EF4-FFF2-40B4-BE49-F238E27FC236}">
                <a16:creationId xmlns:a16="http://schemas.microsoft.com/office/drawing/2014/main" id="{B1767C4C-6583-4F9D-932D-A0447CFEF733}"/>
              </a:ext>
            </a:extLst>
          </p:cNvPr>
          <p:cNvSpPr txBox="1"/>
          <p:nvPr/>
        </p:nvSpPr>
        <p:spPr>
          <a:xfrm>
            <a:off x="9108013" y="7915132"/>
            <a:ext cx="6955402" cy="666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0090">
              <a:lnSpc>
                <a:spcPct val="120000"/>
              </a:lnSpc>
              <a:spcBef>
                <a:spcPts val="100"/>
              </a:spcBef>
            </a:pPr>
            <a:r>
              <a:rPr lang="pl-PL" b="1" dirty="0">
                <a:latin typeface="Sailec"/>
                <a:cs typeface="Sailec"/>
              </a:rPr>
              <a:t>Płyny do dezynfekcji </a:t>
            </a:r>
            <a:r>
              <a:rPr lang="pl-PL" dirty="0">
                <a:latin typeface="Sailec"/>
                <a:cs typeface="Sailec"/>
              </a:rPr>
              <a:t>znajdziesz w strefach </a:t>
            </a:r>
          </a:p>
          <a:p>
            <a:pPr marL="12700" marR="720090">
              <a:lnSpc>
                <a:spcPct val="120000"/>
              </a:lnSpc>
              <a:spcBef>
                <a:spcPts val="100"/>
              </a:spcBef>
            </a:pPr>
            <a:r>
              <a:rPr lang="pl-PL" dirty="0">
                <a:latin typeface="Sailec"/>
                <a:cs typeface="Sailec"/>
              </a:rPr>
              <a:t>treningowych, przy recepcji i w toaletach.</a:t>
            </a:r>
            <a:endParaRPr b="1" dirty="0">
              <a:latin typeface="Sailec"/>
              <a:cs typeface="Sailec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1186BFB9-DDDE-4F30-97BF-062C2630482E}"/>
              </a:ext>
            </a:extLst>
          </p:cNvPr>
          <p:cNvSpPr/>
          <p:nvPr/>
        </p:nvSpPr>
        <p:spPr>
          <a:xfrm>
            <a:off x="8116570" y="607502"/>
            <a:ext cx="7479030" cy="1508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lang="pl-PL" sz="2600" spc="-10" dirty="0">
                <a:latin typeface="Sailec"/>
                <a:cs typeface="Sailec"/>
              </a:rPr>
              <a:t>Sprawdź, jakich </a:t>
            </a:r>
            <a:r>
              <a:rPr lang="pl-PL" sz="2600" b="1" spc="-10" dirty="0">
                <a:solidFill>
                  <a:srgbClr val="3EB7B2"/>
                </a:solidFill>
                <a:latin typeface="Sailec"/>
                <a:cs typeface="Sailec"/>
              </a:rPr>
              <a:t>zasad bezpieczeństwa </a:t>
            </a:r>
            <a:r>
              <a:rPr lang="pl-PL" sz="2600" spc="-10" dirty="0">
                <a:latin typeface="Sailec"/>
                <a:cs typeface="Sailec"/>
              </a:rPr>
              <a:t>przestrzegamy w partnerskich obiektach sportowych:</a:t>
            </a:r>
          </a:p>
        </p:txBody>
      </p:sp>
    </p:spTree>
    <p:extLst>
      <p:ext uri="{BB962C8B-B14F-4D97-AF65-F5344CB8AC3E}">
        <p14:creationId xmlns:p14="http://schemas.microsoft.com/office/powerpoint/2010/main" val="778544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373"/>
            <a:ext cx="7774305" cy="7213600"/>
          </a:xfrm>
          <a:custGeom>
            <a:avLst/>
            <a:gdLst/>
            <a:ahLst/>
            <a:cxnLst/>
            <a:rect l="l" t="t" r="r" b="b"/>
            <a:pathLst>
              <a:path w="7774305" h="7213600">
                <a:moveTo>
                  <a:pt x="4085218" y="7200900"/>
                </a:moveTo>
                <a:lnTo>
                  <a:pt x="3399796" y="7200900"/>
                </a:lnTo>
                <a:lnTo>
                  <a:pt x="3445039" y="7213600"/>
                </a:lnTo>
                <a:lnTo>
                  <a:pt x="4039193" y="7213600"/>
                </a:lnTo>
                <a:lnTo>
                  <a:pt x="4085218" y="7200900"/>
                </a:lnTo>
                <a:close/>
              </a:path>
              <a:path w="7774305" h="7213600">
                <a:moveTo>
                  <a:pt x="4223434" y="7188200"/>
                </a:moveTo>
                <a:lnTo>
                  <a:pt x="3264599" y="7188200"/>
                </a:lnTo>
                <a:lnTo>
                  <a:pt x="3309572" y="7200900"/>
                </a:lnTo>
                <a:lnTo>
                  <a:pt x="4177343" y="7200900"/>
                </a:lnTo>
                <a:lnTo>
                  <a:pt x="4223434" y="7188200"/>
                </a:lnTo>
                <a:close/>
              </a:path>
              <a:path w="7774305" h="7213600">
                <a:moveTo>
                  <a:pt x="4315653" y="7175500"/>
                </a:moveTo>
                <a:lnTo>
                  <a:pt x="3174950" y="7175500"/>
                </a:lnTo>
                <a:lnTo>
                  <a:pt x="3219724" y="7188200"/>
                </a:lnTo>
                <a:lnTo>
                  <a:pt x="4269539" y="7188200"/>
                </a:lnTo>
                <a:lnTo>
                  <a:pt x="4315653" y="7175500"/>
                </a:lnTo>
                <a:close/>
              </a:path>
              <a:path w="7774305" h="7213600">
                <a:moveTo>
                  <a:pt x="4407896" y="7162800"/>
                </a:moveTo>
                <a:lnTo>
                  <a:pt x="3085725" y="7162800"/>
                </a:lnTo>
                <a:lnTo>
                  <a:pt x="3130283" y="7175500"/>
                </a:lnTo>
                <a:lnTo>
                  <a:pt x="4361774" y="7175500"/>
                </a:lnTo>
                <a:lnTo>
                  <a:pt x="4407896" y="7162800"/>
                </a:lnTo>
                <a:close/>
              </a:path>
              <a:path w="7774305" h="7213600">
                <a:moveTo>
                  <a:pt x="4592325" y="7124700"/>
                </a:moveTo>
                <a:lnTo>
                  <a:pt x="2908674" y="7124700"/>
                </a:lnTo>
                <a:lnTo>
                  <a:pt x="3041282" y="7162800"/>
                </a:lnTo>
                <a:lnTo>
                  <a:pt x="4454017" y="7162800"/>
                </a:lnTo>
                <a:lnTo>
                  <a:pt x="4592325" y="7124700"/>
                </a:lnTo>
                <a:close/>
              </a:path>
              <a:path w="7774305" h="7213600">
                <a:moveTo>
                  <a:pt x="6906850" y="0"/>
                </a:moveTo>
                <a:lnTo>
                  <a:pt x="0" y="0"/>
                </a:lnTo>
                <a:lnTo>
                  <a:pt x="0" y="4648200"/>
                </a:lnTo>
                <a:lnTo>
                  <a:pt x="10321" y="4673600"/>
                </a:lnTo>
                <a:lnTo>
                  <a:pt x="28127" y="4724400"/>
                </a:lnTo>
                <a:lnTo>
                  <a:pt x="46407" y="4762500"/>
                </a:lnTo>
                <a:lnTo>
                  <a:pt x="65157" y="4813300"/>
                </a:lnTo>
                <a:lnTo>
                  <a:pt x="84373" y="4851400"/>
                </a:lnTo>
                <a:lnTo>
                  <a:pt x="104051" y="4902200"/>
                </a:lnTo>
                <a:lnTo>
                  <a:pt x="124186" y="4940300"/>
                </a:lnTo>
                <a:lnTo>
                  <a:pt x="144776" y="4978400"/>
                </a:lnTo>
                <a:lnTo>
                  <a:pt x="165816" y="5029200"/>
                </a:lnTo>
                <a:lnTo>
                  <a:pt x="187302" y="5067300"/>
                </a:lnTo>
                <a:lnTo>
                  <a:pt x="209231" y="5105400"/>
                </a:lnTo>
                <a:lnTo>
                  <a:pt x="231597" y="5143500"/>
                </a:lnTo>
                <a:lnTo>
                  <a:pt x="254397" y="5181600"/>
                </a:lnTo>
                <a:lnTo>
                  <a:pt x="277627" y="5232400"/>
                </a:lnTo>
                <a:lnTo>
                  <a:pt x="301283" y="5270500"/>
                </a:lnTo>
                <a:lnTo>
                  <a:pt x="325361" y="5308600"/>
                </a:lnTo>
                <a:lnTo>
                  <a:pt x="349857" y="5346700"/>
                </a:lnTo>
                <a:lnTo>
                  <a:pt x="374768" y="5384800"/>
                </a:lnTo>
                <a:lnTo>
                  <a:pt x="400088" y="5422900"/>
                </a:lnTo>
                <a:lnTo>
                  <a:pt x="425814" y="5461000"/>
                </a:lnTo>
                <a:lnTo>
                  <a:pt x="451942" y="5499100"/>
                </a:lnTo>
                <a:lnTo>
                  <a:pt x="478469" y="5537200"/>
                </a:lnTo>
                <a:lnTo>
                  <a:pt x="505389" y="5575300"/>
                </a:lnTo>
                <a:lnTo>
                  <a:pt x="532699" y="5613400"/>
                </a:lnTo>
                <a:lnTo>
                  <a:pt x="560396" y="5651500"/>
                </a:lnTo>
                <a:lnTo>
                  <a:pt x="588474" y="5689600"/>
                </a:lnTo>
                <a:lnTo>
                  <a:pt x="616930" y="5715000"/>
                </a:lnTo>
                <a:lnTo>
                  <a:pt x="645760" y="5753100"/>
                </a:lnTo>
                <a:lnTo>
                  <a:pt x="674961" y="5791200"/>
                </a:lnTo>
                <a:lnTo>
                  <a:pt x="704527" y="5829300"/>
                </a:lnTo>
                <a:lnTo>
                  <a:pt x="734455" y="5854700"/>
                </a:lnTo>
                <a:lnTo>
                  <a:pt x="764742" y="5892800"/>
                </a:lnTo>
                <a:lnTo>
                  <a:pt x="795382" y="5930900"/>
                </a:lnTo>
                <a:lnTo>
                  <a:pt x="826372" y="5956300"/>
                </a:lnTo>
                <a:lnTo>
                  <a:pt x="857709" y="5994400"/>
                </a:lnTo>
                <a:lnTo>
                  <a:pt x="889387" y="6019800"/>
                </a:lnTo>
                <a:lnTo>
                  <a:pt x="921403" y="6057900"/>
                </a:lnTo>
                <a:lnTo>
                  <a:pt x="953754" y="6083300"/>
                </a:lnTo>
                <a:lnTo>
                  <a:pt x="986434" y="6121400"/>
                </a:lnTo>
                <a:lnTo>
                  <a:pt x="1019440" y="6146800"/>
                </a:lnTo>
                <a:lnTo>
                  <a:pt x="1052768" y="6184900"/>
                </a:lnTo>
                <a:lnTo>
                  <a:pt x="1120375" y="6235700"/>
                </a:lnTo>
                <a:lnTo>
                  <a:pt x="1154645" y="6273800"/>
                </a:lnTo>
                <a:lnTo>
                  <a:pt x="1259276" y="6350000"/>
                </a:lnTo>
                <a:lnTo>
                  <a:pt x="1294746" y="6388100"/>
                </a:lnTo>
                <a:lnTo>
                  <a:pt x="1402880" y="6464300"/>
                </a:lnTo>
                <a:lnTo>
                  <a:pt x="1513516" y="6540500"/>
                </a:lnTo>
                <a:lnTo>
                  <a:pt x="1664735" y="6642100"/>
                </a:lnTo>
                <a:lnTo>
                  <a:pt x="1703175" y="6654800"/>
                </a:lnTo>
                <a:lnTo>
                  <a:pt x="1819954" y="6731000"/>
                </a:lnTo>
                <a:lnTo>
                  <a:pt x="1859354" y="6743700"/>
                </a:lnTo>
                <a:lnTo>
                  <a:pt x="1898983" y="6769100"/>
                </a:lnTo>
                <a:lnTo>
                  <a:pt x="1938839" y="6781800"/>
                </a:lnTo>
                <a:lnTo>
                  <a:pt x="2019212" y="6832600"/>
                </a:lnTo>
                <a:lnTo>
                  <a:pt x="2059721" y="6845300"/>
                </a:lnTo>
                <a:lnTo>
                  <a:pt x="2100440" y="6870700"/>
                </a:lnTo>
                <a:lnTo>
                  <a:pt x="2182493" y="6896100"/>
                </a:lnTo>
                <a:lnTo>
                  <a:pt x="2223818" y="6921500"/>
                </a:lnTo>
                <a:lnTo>
                  <a:pt x="2307046" y="6946900"/>
                </a:lnTo>
                <a:lnTo>
                  <a:pt x="2348941" y="6972300"/>
                </a:lnTo>
                <a:lnTo>
                  <a:pt x="2864726" y="7124700"/>
                </a:lnTo>
                <a:lnTo>
                  <a:pt x="4638397" y="7124700"/>
                </a:lnTo>
                <a:lnTo>
                  <a:pt x="5005838" y="7023100"/>
                </a:lnTo>
                <a:lnTo>
                  <a:pt x="5051580" y="6997700"/>
                </a:lnTo>
                <a:lnTo>
                  <a:pt x="5187281" y="6959600"/>
                </a:lnTo>
                <a:lnTo>
                  <a:pt x="5231887" y="6934200"/>
                </a:lnTo>
                <a:lnTo>
                  <a:pt x="5276177" y="6921500"/>
                </a:lnTo>
                <a:lnTo>
                  <a:pt x="5320149" y="6896100"/>
                </a:lnTo>
                <a:lnTo>
                  <a:pt x="5363799" y="6883400"/>
                </a:lnTo>
                <a:lnTo>
                  <a:pt x="5407127" y="6858000"/>
                </a:lnTo>
                <a:lnTo>
                  <a:pt x="5450130" y="6845300"/>
                </a:lnTo>
                <a:lnTo>
                  <a:pt x="5492806" y="6819900"/>
                </a:lnTo>
                <a:lnTo>
                  <a:pt x="5535154" y="6807200"/>
                </a:lnTo>
                <a:lnTo>
                  <a:pt x="5660207" y="6731000"/>
                </a:lnTo>
                <a:lnTo>
                  <a:pt x="5701221" y="6718300"/>
                </a:lnTo>
                <a:lnTo>
                  <a:pt x="5822224" y="6642100"/>
                </a:lnTo>
                <a:lnTo>
                  <a:pt x="5940129" y="6565900"/>
                </a:lnTo>
                <a:lnTo>
                  <a:pt x="6054883" y="6489700"/>
                </a:lnTo>
                <a:lnTo>
                  <a:pt x="6166432" y="6413500"/>
                </a:lnTo>
                <a:lnTo>
                  <a:pt x="6238992" y="6362700"/>
                </a:lnTo>
                <a:lnTo>
                  <a:pt x="6274724" y="6324600"/>
                </a:lnTo>
                <a:lnTo>
                  <a:pt x="6345083" y="6273800"/>
                </a:lnTo>
                <a:lnTo>
                  <a:pt x="6379705" y="6235700"/>
                </a:lnTo>
                <a:lnTo>
                  <a:pt x="6447828" y="6184900"/>
                </a:lnTo>
                <a:lnTo>
                  <a:pt x="6481323" y="6146800"/>
                </a:lnTo>
                <a:lnTo>
                  <a:pt x="6514439" y="6121400"/>
                </a:lnTo>
                <a:lnTo>
                  <a:pt x="6547174" y="6083300"/>
                </a:lnTo>
                <a:lnTo>
                  <a:pt x="6579525" y="6057900"/>
                </a:lnTo>
                <a:lnTo>
                  <a:pt x="6611490" y="6019800"/>
                </a:lnTo>
                <a:lnTo>
                  <a:pt x="6643068" y="5994400"/>
                </a:lnTo>
                <a:lnTo>
                  <a:pt x="6674257" y="5956300"/>
                </a:lnTo>
                <a:lnTo>
                  <a:pt x="6705054" y="5930900"/>
                </a:lnTo>
                <a:lnTo>
                  <a:pt x="6735458" y="5892800"/>
                </a:lnTo>
                <a:lnTo>
                  <a:pt x="6765466" y="5854700"/>
                </a:lnTo>
                <a:lnTo>
                  <a:pt x="6795077" y="5829300"/>
                </a:lnTo>
                <a:lnTo>
                  <a:pt x="6824289" y="5791200"/>
                </a:lnTo>
                <a:lnTo>
                  <a:pt x="6853100" y="5753100"/>
                </a:lnTo>
                <a:lnTo>
                  <a:pt x="6881508" y="5727700"/>
                </a:lnTo>
                <a:lnTo>
                  <a:pt x="6909511" y="5689600"/>
                </a:lnTo>
                <a:lnTo>
                  <a:pt x="6937106" y="5651500"/>
                </a:lnTo>
                <a:lnTo>
                  <a:pt x="6964292" y="5613400"/>
                </a:lnTo>
                <a:lnTo>
                  <a:pt x="6991068" y="5575300"/>
                </a:lnTo>
                <a:lnTo>
                  <a:pt x="7017430" y="5549900"/>
                </a:lnTo>
                <a:lnTo>
                  <a:pt x="7043378" y="5511800"/>
                </a:lnTo>
                <a:lnTo>
                  <a:pt x="7068908" y="5473700"/>
                </a:lnTo>
                <a:lnTo>
                  <a:pt x="7094020" y="5435600"/>
                </a:lnTo>
                <a:lnTo>
                  <a:pt x="7118711" y="5397500"/>
                </a:lnTo>
                <a:lnTo>
                  <a:pt x="7142979" y="5359400"/>
                </a:lnTo>
                <a:lnTo>
                  <a:pt x="7166823" y="5321300"/>
                </a:lnTo>
                <a:lnTo>
                  <a:pt x="7190240" y="5283200"/>
                </a:lnTo>
                <a:lnTo>
                  <a:pt x="7213228" y="5245100"/>
                </a:lnTo>
                <a:lnTo>
                  <a:pt x="7235785" y="5207000"/>
                </a:lnTo>
                <a:lnTo>
                  <a:pt x="7257910" y="5168900"/>
                </a:lnTo>
                <a:lnTo>
                  <a:pt x="7279600" y="5130800"/>
                </a:lnTo>
                <a:lnTo>
                  <a:pt x="7300854" y="5092700"/>
                </a:lnTo>
                <a:lnTo>
                  <a:pt x="7321669" y="5041900"/>
                </a:lnTo>
                <a:lnTo>
                  <a:pt x="7342044" y="5003800"/>
                </a:lnTo>
                <a:lnTo>
                  <a:pt x="7361976" y="4965700"/>
                </a:lnTo>
                <a:lnTo>
                  <a:pt x="7381464" y="4927600"/>
                </a:lnTo>
                <a:lnTo>
                  <a:pt x="7400506" y="4889500"/>
                </a:lnTo>
                <a:lnTo>
                  <a:pt x="7419099" y="4851400"/>
                </a:lnTo>
                <a:lnTo>
                  <a:pt x="7437242" y="4800600"/>
                </a:lnTo>
                <a:lnTo>
                  <a:pt x="7454933" y="4762500"/>
                </a:lnTo>
                <a:lnTo>
                  <a:pt x="7472170" y="4724400"/>
                </a:lnTo>
                <a:lnTo>
                  <a:pt x="7488951" y="4686300"/>
                </a:lnTo>
                <a:lnTo>
                  <a:pt x="7505273" y="4635500"/>
                </a:lnTo>
                <a:lnTo>
                  <a:pt x="7521136" y="4597400"/>
                </a:lnTo>
                <a:lnTo>
                  <a:pt x="7536536" y="4559300"/>
                </a:lnTo>
                <a:lnTo>
                  <a:pt x="7551472" y="4508500"/>
                </a:lnTo>
                <a:lnTo>
                  <a:pt x="7565943" y="4470400"/>
                </a:lnTo>
                <a:lnTo>
                  <a:pt x="7579945" y="4432300"/>
                </a:lnTo>
                <a:lnTo>
                  <a:pt x="7593478" y="4381500"/>
                </a:lnTo>
                <a:lnTo>
                  <a:pt x="7606538" y="4343400"/>
                </a:lnTo>
                <a:lnTo>
                  <a:pt x="7619125" y="4305300"/>
                </a:lnTo>
                <a:lnTo>
                  <a:pt x="7631237" y="4254500"/>
                </a:lnTo>
                <a:lnTo>
                  <a:pt x="7642870" y="4216400"/>
                </a:lnTo>
                <a:lnTo>
                  <a:pt x="7654024" y="4165600"/>
                </a:lnTo>
                <a:lnTo>
                  <a:pt x="7664696" y="4127500"/>
                </a:lnTo>
                <a:lnTo>
                  <a:pt x="7674884" y="4076700"/>
                </a:lnTo>
                <a:lnTo>
                  <a:pt x="7684587" y="4038600"/>
                </a:lnTo>
                <a:lnTo>
                  <a:pt x="7693802" y="3987800"/>
                </a:lnTo>
                <a:lnTo>
                  <a:pt x="7702528" y="3949700"/>
                </a:lnTo>
                <a:lnTo>
                  <a:pt x="7710762" y="3898900"/>
                </a:lnTo>
                <a:lnTo>
                  <a:pt x="7718503" y="3860800"/>
                </a:lnTo>
                <a:lnTo>
                  <a:pt x="7725749" y="3810000"/>
                </a:lnTo>
                <a:lnTo>
                  <a:pt x="7732497" y="3771900"/>
                </a:lnTo>
                <a:lnTo>
                  <a:pt x="7738746" y="3721100"/>
                </a:lnTo>
                <a:lnTo>
                  <a:pt x="7744493" y="3683000"/>
                </a:lnTo>
                <a:lnTo>
                  <a:pt x="7749737" y="3632200"/>
                </a:lnTo>
                <a:lnTo>
                  <a:pt x="7754476" y="3594100"/>
                </a:lnTo>
                <a:lnTo>
                  <a:pt x="7758708" y="3543300"/>
                </a:lnTo>
                <a:lnTo>
                  <a:pt x="7762431" y="3505200"/>
                </a:lnTo>
                <a:lnTo>
                  <a:pt x="7765642" y="3454400"/>
                </a:lnTo>
                <a:lnTo>
                  <a:pt x="7768341" y="3416300"/>
                </a:lnTo>
                <a:lnTo>
                  <a:pt x="7770525" y="3365500"/>
                </a:lnTo>
                <a:lnTo>
                  <a:pt x="7772191" y="3314700"/>
                </a:lnTo>
                <a:lnTo>
                  <a:pt x="7773339" y="3276600"/>
                </a:lnTo>
                <a:lnTo>
                  <a:pt x="7773965" y="3225800"/>
                </a:lnTo>
                <a:lnTo>
                  <a:pt x="7774069" y="3187700"/>
                </a:lnTo>
                <a:lnTo>
                  <a:pt x="7773648" y="3136900"/>
                </a:lnTo>
                <a:lnTo>
                  <a:pt x="7772700" y="3086100"/>
                </a:lnTo>
                <a:lnTo>
                  <a:pt x="7771223" y="3048000"/>
                </a:lnTo>
                <a:lnTo>
                  <a:pt x="7769216" y="2997200"/>
                </a:lnTo>
                <a:lnTo>
                  <a:pt x="7766676" y="2959100"/>
                </a:lnTo>
                <a:lnTo>
                  <a:pt x="7763601" y="2908300"/>
                </a:lnTo>
                <a:lnTo>
                  <a:pt x="7759990" y="2857500"/>
                </a:lnTo>
                <a:lnTo>
                  <a:pt x="7755840" y="2819400"/>
                </a:lnTo>
                <a:lnTo>
                  <a:pt x="7751150" y="2768600"/>
                </a:lnTo>
                <a:lnTo>
                  <a:pt x="7745917" y="2717800"/>
                </a:lnTo>
                <a:lnTo>
                  <a:pt x="7740139" y="2679700"/>
                </a:lnTo>
                <a:lnTo>
                  <a:pt x="7733815" y="2628900"/>
                </a:lnTo>
                <a:lnTo>
                  <a:pt x="7726943" y="2590800"/>
                </a:lnTo>
                <a:lnTo>
                  <a:pt x="7719521" y="2540000"/>
                </a:lnTo>
                <a:lnTo>
                  <a:pt x="7711546" y="2489200"/>
                </a:lnTo>
                <a:lnTo>
                  <a:pt x="7703017" y="2451100"/>
                </a:lnTo>
                <a:lnTo>
                  <a:pt x="7693931" y="2400300"/>
                </a:lnTo>
                <a:lnTo>
                  <a:pt x="7684287" y="2349500"/>
                </a:lnTo>
                <a:lnTo>
                  <a:pt x="7674084" y="2311400"/>
                </a:lnTo>
                <a:lnTo>
                  <a:pt x="7663318" y="2260600"/>
                </a:lnTo>
                <a:lnTo>
                  <a:pt x="7651988" y="2209800"/>
                </a:lnTo>
                <a:lnTo>
                  <a:pt x="7640092" y="2171700"/>
                </a:lnTo>
                <a:lnTo>
                  <a:pt x="7627628" y="2120900"/>
                </a:lnTo>
                <a:lnTo>
                  <a:pt x="7614593" y="2082800"/>
                </a:lnTo>
                <a:lnTo>
                  <a:pt x="7600987" y="2032000"/>
                </a:lnTo>
                <a:lnTo>
                  <a:pt x="7586807" y="1981200"/>
                </a:lnTo>
                <a:lnTo>
                  <a:pt x="7572052" y="1943100"/>
                </a:lnTo>
                <a:lnTo>
                  <a:pt x="7556718" y="1892300"/>
                </a:lnTo>
                <a:lnTo>
                  <a:pt x="6906850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39909" y="946515"/>
            <a:ext cx="1019175" cy="513715"/>
          </a:xfrm>
          <a:custGeom>
            <a:avLst/>
            <a:gdLst/>
            <a:ahLst/>
            <a:cxnLst/>
            <a:rect l="l" t="t" r="r" b="b"/>
            <a:pathLst>
              <a:path w="1019175" h="513715">
                <a:moveTo>
                  <a:pt x="940843" y="0"/>
                </a:moveTo>
                <a:lnTo>
                  <a:pt x="48597" y="362365"/>
                </a:lnTo>
                <a:lnTo>
                  <a:pt x="6018" y="404916"/>
                </a:lnTo>
                <a:lnTo>
                  <a:pt x="0" y="434460"/>
                </a:lnTo>
                <a:lnTo>
                  <a:pt x="5988" y="465108"/>
                </a:lnTo>
                <a:lnTo>
                  <a:pt x="18295" y="485486"/>
                </a:lnTo>
                <a:lnTo>
                  <a:pt x="35465" y="500773"/>
                </a:lnTo>
                <a:lnTo>
                  <a:pt x="56073" y="510378"/>
                </a:lnTo>
                <a:lnTo>
                  <a:pt x="78696" y="513711"/>
                </a:lnTo>
                <a:lnTo>
                  <a:pt x="86232" y="513346"/>
                </a:lnTo>
                <a:lnTo>
                  <a:pt x="970312" y="151329"/>
                </a:lnTo>
                <a:lnTo>
                  <a:pt x="1012895" y="108778"/>
                </a:lnTo>
                <a:lnTo>
                  <a:pt x="1018914" y="79234"/>
                </a:lnTo>
                <a:lnTo>
                  <a:pt x="1012920" y="48586"/>
                </a:lnTo>
                <a:lnTo>
                  <a:pt x="995511" y="22667"/>
                </a:lnTo>
                <a:lnTo>
                  <a:pt x="970385" y="6017"/>
                </a:lnTo>
                <a:lnTo>
                  <a:pt x="940843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41494" y="1525697"/>
            <a:ext cx="700405" cy="700405"/>
          </a:xfrm>
          <a:custGeom>
            <a:avLst/>
            <a:gdLst/>
            <a:ahLst/>
            <a:cxnLst/>
            <a:rect l="l" t="t" r="r" b="b"/>
            <a:pathLst>
              <a:path w="700405" h="700405">
                <a:moveTo>
                  <a:pt x="357865" y="0"/>
                </a:moveTo>
                <a:lnTo>
                  <a:pt x="313051" y="1846"/>
                </a:lnTo>
                <a:lnTo>
                  <a:pt x="268701" y="9392"/>
                </a:lnTo>
                <a:lnTo>
                  <a:pt x="225410" y="22651"/>
                </a:lnTo>
                <a:lnTo>
                  <a:pt x="183773" y="41636"/>
                </a:lnTo>
                <a:lnTo>
                  <a:pt x="144383" y="66362"/>
                </a:lnTo>
                <a:lnTo>
                  <a:pt x="107835" y="96840"/>
                </a:lnTo>
                <a:lnTo>
                  <a:pt x="75767" y="131973"/>
                </a:lnTo>
                <a:lnTo>
                  <a:pt x="49319" y="170204"/>
                </a:lnTo>
                <a:lnTo>
                  <a:pt x="28506" y="210939"/>
                </a:lnTo>
                <a:lnTo>
                  <a:pt x="13339" y="253583"/>
                </a:lnTo>
                <a:lnTo>
                  <a:pt x="3833" y="297542"/>
                </a:lnTo>
                <a:lnTo>
                  <a:pt x="0" y="342222"/>
                </a:lnTo>
                <a:lnTo>
                  <a:pt x="1853" y="387027"/>
                </a:lnTo>
                <a:lnTo>
                  <a:pt x="9405" y="431363"/>
                </a:lnTo>
                <a:lnTo>
                  <a:pt x="22671" y="474636"/>
                </a:lnTo>
                <a:lnTo>
                  <a:pt x="41662" y="516250"/>
                </a:lnTo>
                <a:lnTo>
                  <a:pt x="66393" y="555612"/>
                </a:lnTo>
                <a:lnTo>
                  <a:pt x="96875" y="592127"/>
                </a:lnTo>
                <a:lnTo>
                  <a:pt x="133076" y="625064"/>
                </a:lnTo>
                <a:lnTo>
                  <a:pt x="172542" y="652044"/>
                </a:lnTo>
                <a:lnTo>
                  <a:pt x="214623" y="673053"/>
                </a:lnTo>
                <a:lnTo>
                  <a:pt x="258673" y="688078"/>
                </a:lnTo>
                <a:lnTo>
                  <a:pt x="304044" y="697104"/>
                </a:lnTo>
                <a:lnTo>
                  <a:pt x="350088" y="700116"/>
                </a:lnTo>
                <a:lnTo>
                  <a:pt x="402176" y="696253"/>
                </a:lnTo>
                <a:lnTo>
                  <a:pt x="453360" y="684651"/>
                </a:lnTo>
                <a:lnTo>
                  <a:pt x="502696" y="665288"/>
                </a:lnTo>
                <a:lnTo>
                  <a:pt x="549244" y="638141"/>
                </a:lnTo>
                <a:lnTo>
                  <a:pt x="592061" y="603189"/>
                </a:lnTo>
                <a:lnTo>
                  <a:pt x="624149" y="568083"/>
                </a:lnTo>
                <a:lnTo>
                  <a:pt x="642095" y="542175"/>
                </a:lnTo>
                <a:lnTo>
                  <a:pt x="366855" y="542175"/>
                </a:lnTo>
                <a:lnTo>
                  <a:pt x="324584" y="541227"/>
                </a:lnTo>
                <a:lnTo>
                  <a:pt x="283343" y="531092"/>
                </a:lnTo>
                <a:lnTo>
                  <a:pt x="244782" y="511808"/>
                </a:lnTo>
                <a:lnTo>
                  <a:pt x="210553" y="483415"/>
                </a:lnTo>
                <a:lnTo>
                  <a:pt x="183696" y="447941"/>
                </a:lnTo>
                <a:lnTo>
                  <a:pt x="166140" y="408544"/>
                </a:lnTo>
                <a:lnTo>
                  <a:pt x="157846" y="366876"/>
                </a:lnTo>
                <a:lnTo>
                  <a:pt x="158776" y="324588"/>
                </a:lnTo>
                <a:lnTo>
                  <a:pt x="168893" y="283334"/>
                </a:lnTo>
                <a:lnTo>
                  <a:pt x="188159" y="244764"/>
                </a:lnTo>
                <a:lnTo>
                  <a:pt x="216534" y="210531"/>
                </a:lnTo>
                <a:lnTo>
                  <a:pt x="279293" y="170435"/>
                </a:lnTo>
                <a:lnTo>
                  <a:pt x="350024" y="157114"/>
                </a:lnTo>
                <a:lnTo>
                  <a:pt x="641660" y="157114"/>
                </a:lnTo>
                <a:lnTo>
                  <a:pt x="633682" y="144404"/>
                </a:lnTo>
                <a:lnTo>
                  <a:pt x="603199" y="107851"/>
                </a:lnTo>
                <a:lnTo>
                  <a:pt x="568086" y="75785"/>
                </a:lnTo>
                <a:lnTo>
                  <a:pt x="529870" y="49337"/>
                </a:lnTo>
                <a:lnTo>
                  <a:pt x="489145" y="28521"/>
                </a:lnTo>
                <a:lnTo>
                  <a:pt x="446507" y="13350"/>
                </a:lnTo>
                <a:lnTo>
                  <a:pt x="402548" y="3839"/>
                </a:lnTo>
                <a:lnTo>
                  <a:pt x="357865" y="0"/>
                </a:lnTo>
                <a:close/>
              </a:path>
              <a:path w="700405" h="700405">
                <a:moveTo>
                  <a:pt x="641660" y="157114"/>
                </a:moveTo>
                <a:lnTo>
                  <a:pt x="350024" y="157114"/>
                </a:lnTo>
                <a:lnTo>
                  <a:pt x="387963" y="160842"/>
                </a:lnTo>
                <a:lnTo>
                  <a:pt x="424661" y="172007"/>
                </a:lnTo>
                <a:lnTo>
                  <a:pt x="458907" y="190585"/>
                </a:lnTo>
                <a:lnTo>
                  <a:pt x="489496" y="216550"/>
                </a:lnTo>
                <a:lnTo>
                  <a:pt x="516350" y="252053"/>
                </a:lnTo>
                <a:lnTo>
                  <a:pt x="533899" y="291470"/>
                </a:lnTo>
                <a:lnTo>
                  <a:pt x="542180" y="333151"/>
                </a:lnTo>
                <a:lnTo>
                  <a:pt x="541230" y="375445"/>
                </a:lnTo>
                <a:lnTo>
                  <a:pt x="531088" y="416702"/>
                </a:lnTo>
                <a:lnTo>
                  <a:pt x="511790" y="455270"/>
                </a:lnTo>
                <a:lnTo>
                  <a:pt x="483349" y="489511"/>
                </a:lnTo>
                <a:lnTo>
                  <a:pt x="447888" y="516356"/>
                </a:lnTo>
                <a:lnTo>
                  <a:pt x="408506" y="533897"/>
                </a:lnTo>
                <a:lnTo>
                  <a:pt x="366855" y="542175"/>
                </a:lnTo>
                <a:lnTo>
                  <a:pt x="642095" y="542175"/>
                </a:lnTo>
                <a:lnTo>
                  <a:pt x="671452" y="489154"/>
                </a:lnTo>
                <a:lnTo>
                  <a:pt x="686640" y="446521"/>
                </a:lnTo>
                <a:lnTo>
                  <a:pt x="696166" y="402567"/>
                </a:lnTo>
                <a:lnTo>
                  <a:pt x="700019" y="357887"/>
                </a:lnTo>
                <a:lnTo>
                  <a:pt x="698183" y="313076"/>
                </a:lnTo>
                <a:lnTo>
                  <a:pt x="690645" y="268728"/>
                </a:lnTo>
                <a:lnTo>
                  <a:pt x="677391" y="225437"/>
                </a:lnTo>
                <a:lnTo>
                  <a:pt x="658408" y="183797"/>
                </a:lnTo>
                <a:lnTo>
                  <a:pt x="641660" y="157114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12912" y="429539"/>
            <a:ext cx="228600" cy="581025"/>
          </a:xfrm>
          <a:custGeom>
            <a:avLst/>
            <a:gdLst/>
            <a:ahLst/>
            <a:cxnLst/>
            <a:rect l="l" t="t" r="r" b="b"/>
            <a:pathLst>
              <a:path w="228600" h="581025">
                <a:moveTo>
                  <a:pt x="64122" y="0"/>
                </a:moveTo>
                <a:lnTo>
                  <a:pt x="35009" y="11297"/>
                </a:lnTo>
                <a:lnTo>
                  <a:pt x="13244" y="32156"/>
                </a:lnTo>
                <a:lnTo>
                  <a:pt x="887" y="59653"/>
                </a:lnTo>
                <a:lnTo>
                  <a:pt x="0" y="90868"/>
                </a:lnTo>
                <a:lnTo>
                  <a:pt x="73228" y="515327"/>
                </a:lnTo>
                <a:lnTo>
                  <a:pt x="82826" y="541683"/>
                </a:lnTo>
                <a:lnTo>
                  <a:pt x="100320" y="562332"/>
                </a:lnTo>
                <a:lnTo>
                  <a:pt x="123620" y="575801"/>
                </a:lnTo>
                <a:lnTo>
                  <a:pt x="150634" y="580618"/>
                </a:lnTo>
                <a:lnTo>
                  <a:pt x="155079" y="580618"/>
                </a:lnTo>
                <a:lnTo>
                  <a:pt x="193211" y="568165"/>
                </a:lnTo>
                <a:lnTo>
                  <a:pt x="227342" y="519809"/>
                </a:lnTo>
                <a:lnTo>
                  <a:pt x="228231" y="488594"/>
                </a:lnTo>
                <a:lnTo>
                  <a:pt x="155003" y="64134"/>
                </a:lnTo>
                <a:lnTo>
                  <a:pt x="143696" y="35004"/>
                </a:lnTo>
                <a:lnTo>
                  <a:pt x="122821" y="13217"/>
                </a:lnTo>
                <a:lnTo>
                  <a:pt x="95317" y="855"/>
                </a:lnTo>
                <a:lnTo>
                  <a:pt x="64122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137128" y="0"/>
            <a:ext cx="1118870" cy="291465"/>
          </a:xfrm>
          <a:custGeom>
            <a:avLst/>
            <a:gdLst/>
            <a:ahLst/>
            <a:cxnLst/>
            <a:rect l="l" t="t" r="r" b="b"/>
            <a:pathLst>
              <a:path w="1118869" h="291465">
                <a:moveTo>
                  <a:pt x="1118871" y="0"/>
                </a:moveTo>
                <a:lnTo>
                  <a:pt x="886986" y="0"/>
                </a:lnTo>
                <a:lnTo>
                  <a:pt x="29344" y="213835"/>
                </a:lnTo>
                <a:lnTo>
                  <a:pt x="15241" y="220538"/>
                </a:lnTo>
                <a:lnTo>
                  <a:pt x="5152" y="231738"/>
                </a:lnTo>
                <a:lnTo>
                  <a:pt x="0" y="245902"/>
                </a:lnTo>
                <a:lnTo>
                  <a:pt x="706" y="261499"/>
                </a:lnTo>
                <a:lnTo>
                  <a:pt x="6065" y="273707"/>
                </a:lnTo>
                <a:lnTo>
                  <a:pt x="14830" y="283119"/>
                </a:lnTo>
                <a:lnTo>
                  <a:pt x="26064" y="289175"/>
                </a:lnTo>
                <a:lnTo>
                  <a:pt x="38831" y="291318"/>
                </a:lnTo>
                <a:lnTo>
                  <a:pt x="41981" y="291318"/>
                </a:lnTo>
                <a:lnTo>
                  <a:pt x="45181" y="290950"/>
                </a:lnTo>
                <a:lnTo>
                  <a:pt x="1118871" y="23229"/>
                </a:lnTo>
                <a:lnTo>
                  <a:pt x="1118871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59333" y="0"/>
            <a:ext cx="958850" cy="925830"/>
          </a:xfrm>
          <a:custGeom>
            <a:avLst/>
            <a:gdLst/>
            <a:ahLst/>
            <a:cxnLst/>
            <a:rect l="l" t="t" r="r" b="b"/>
            <a:pathLst>
              <a:path w="958850" h="925830">
                <a:moveTo>
                  <a:pt x="958465" y="0"/>
                </a:moveTo>
                <a:lnTo>
                  <a:pt x="827249" y="0"/>
                </a:lnTo>
                <a:lnTo>
                  <a:pt x="284035" y="406708"/>
                </a:lnTo>
                <a:lnTo>
                  <a:pt x="277176" y="413279"/>
                </a:lnTo>
                <a:lnTo>
                  <a:pt x="272148" y="421183"/>
                </a:lnTo>
                <a:lnTo>
                  <a:pt x="269130" y="430054"/>
                </a:lnTo>
                <a:lnTo>
                  <a:pt x="268300" y="439525"/>
                </a:lnTo>
                <a:lnTo>
                  <a:pt x="269771" y="448910"/>
                </a:lnTo>
                <a:lnTo>
                  <a:pt x="273383" y="457551"/>
                </a:lnTo>
                <a:lnTo>
                  <a:pt x="278933" y="465094"/>
                </a:lnTo>
                <a:lnTo>
                  <a:pt x="286219" y="471186"/>
                </a:lnTo>
                <a:lnTo>
                  <a:pt x="719010" y="751538"/>
                </a:lnTo>
                <a:lnTo>
                  <a:pt x="33528" y="847093"/>
                </a:lnTo>
                <a:lnTo>
                  <a:pt x="18791" y="852260"/>
                </a:lnTo>
                <a:lnTo>
                  <a:pt x="7572" y="862331"/>
                </a:lnTo>
                <a:lnTo>
                  <a:pt x="948" y="875877"/>
                </a:lnTo>
                <a:lnTo>
                  <a:pt x="0" y="891467"/>
                </a:lnTo>
                <a:lnTo>
                  <a:pt x="4519" y="905062"/>
                </a:lnTo>
                <a:lnTo>
                  <a:pt x="13234" y="915792"/>
                </a:lnTo>
                <a:lnTo>
                  <a:pt x="25058" y="922833"/>
                </a:lnTo>
                <a:lnTo>
                  <a:pt x="38900" y="925363"/>
                </a:lnTo>
                <a:lnTo>
                  <a:pt x="40703" y="925363"/>
                </a:lnTo>
                <a:lnTo>
                  <a:pt x="834402" y="814873"/>
                </a:lnTo>
                <a:lnTo>
                  <a:pt x="867359" y="784431"/>
                </a:lnTo>
                <a:lnTo>
                  <a:pt x="868140" y="772446"/>
                </a:lnTo>
                <a:lnTo>
                  <a:pt x="865357" y="761022"/>
                </a:lnTo>
                <a:lnTo>
                  <a:pt x="859324" y="750927"/>
                </a:lnTo>
                <a:lnTo>
                  <a:pt x="850353" y="742928"/>
                </a:lnTo>
                <a:lnTo>
                  <a:pt x="376326" y="435854"/>
                </a:lnTo>
                <a:lnTo>
                  <a:pt x="958465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818808" y="2826255"/>
            <a:ext cx="770890" cy="166370"/>
          </a:xfrm>
          <a:custGeom>
            <a:avLst/>
            <a:gdLst/>
            <a:ahLst/>
            <a:cxnLst/>
            <a:rect l="l" t="t" r="r" b="b"/>
            <a:pathLst>
              <a:path w="770890" h="166369">
                <a:moveTo>
                  <a:pt x="726351" y="0"/>
                </a:moveTo>
                <a:lnTo>
                  <a:pt x="34061" y="87934"/>
                </a:lnTo>
                <a:lnTo>
                  <a:pt x="1139" y="116324"/>
                </a:lnTo>
                <a:lnTo>
                  <a:pt x="0" y="131902"/>
                </a:lnTo>
                <a:lnTo>
                  <a:pt x="4411" y="145646"/>
                </a:lnTo>
                <a:lnTo>
                  <a:pt x="13114" y="156529"/>
                </a:lnTo>
                <a:lnTo>
                  <a:pt x="25001" y="163690"/>
                </a:lnTo>
                <a:lnTo>
                  <a:pt x="38963" y="166268"/>
                </a:lnTo>
                <a:lnTo>
                  <a:pt x="40614" y="166268"/>
                </a:lnTo>
                <a:lnTo>
                  <a:pt x="736257" y="78016"/>
                </a:lnTo>
                <a:lnTo>
                  <a:pt x="769179" y="49626"/>
                </a:lnTo>
                <a:lnTo>
                  <a:pt x="770318" y="34048"/>
                </a:lnTo>
                <a:lnTo>
                  <a:pt x="765323" y="19243"/>
                </a:lnTo>
                <a:lnTo>
                  <a:pt x="755383" y="7875"/>
                </a:lnTo>
                <a:lnTo>
                  <a:pt x="741918" y="1082"/>
                </a:lnTo>
                <a:lnTo>
                  <a:pt x="726351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45320" y="2034867"/>
            <a:ext cx="814705" cy="445134"/>
          </a:xfrm>
          <a:custGeom>
            <a:avLst/>
            <a:gdLst/>
            <a:ahLst/>
            <a:cxnLst/>
            <a:rect l="l" t="t" r="r" b="b"/>
            <a:pathLst>
              <a:path w="814705" h="445135">
                <a:moveTo>
                  <a:pt x="79640" y="0"/>
                </a:moveTo>
                <a:lnTo>
                  <a:pt x="49982" y="5429"/>
                </a:lnTo>
                <a:lnTo>
                  <a:pt x="24525" y="21581"/>
                </a:lnTo>
                <a:lnTo>
                  <a:pt x="6599" y="47150"/>
                </a:lnTo>
                <a:lnTo>
                  <a:pt x="0" y="77675"/>
                </a:lnTo>
                <a:lnTo>
                  <a:pt x="5429" y="107329"/>
                </a:lnTo>
                <a:lnTo>
                  <a:pt x="47150" y="150706"/>
                </a:lnTo>
                <a:lnTo>
                  <a:pt x="704197" y="437980"/>
                </a:lnTo>
                <a:lnTo>
                  <a:pt x="735668" y="444597"/>
                </a:lnTo>
                <a:lnTo>
                  <a:pt x="757901" y="441381"/>
                </a:lnTo>
                <a:lnTo>
                  <a:pt x="778237" y="432090"/>
                </a:lnTo>
                <a:lnTo>
                  <a:pt x="795313" y="417261"/>
                </a:lnTo>
                <a:lnTo>
                  <a:pt x="807766" y="397429"/>
                </a:lnTo>
                <a:lnTo>
                  <a:pt x="814367" y="366903"/>
                </a:lnTo>
                <a:lnTo>
                  <a:pt x="808940" y="337250"/>
                </a:lnTo>
                <a:lnTo>
                  <a:pt x="792789" y="311797"/>
                </a:lnTo>
                <a:lnTo>
                  <a:pt x="767215" y="293873"/>
                </a:lnTo>
                <a:lnTo>
                  <a:pt x="110167" y="6599"/>
                </a:lnTo>
                <a:lnTo>
                  <a:pt x="79640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957979" y="3105429"/>
            <a:ext cx="121920" cy="1793875"/>
          </a:xfrm>
          <a:custGeom>
            <a:avLst/>
            <a:gdLst/>
            <a:ahLst/>
            <a:cxnLst/>
            <a:rect l="l" t="t" r="r" b="b"/>
            <a:pathLst>
              <a:path w="121919" h="1793875">
                <a:moveTo>
                  <a:pt x="38328" y="0"/>
                </a:moveTo>
                <a:lnTo>
                  <a:pt x="23101" y="3474"/>
                </a:lnTo>
                <a:lnTo>
                  <a:pt x="10815" y="12214"/>
                </a:lnTo>
                <a:lnTo>
                  <a:pt x="2704" y="24920"/>
                </a:lnTo>
                <a:lnTo>
                  <a:pt x="0" y="40297"/>
                </a:lnTo>
                <a:lnTo>
                  <a:pt x="42913" y="1755216"/>
                </a:lnTo>
                <a:lnTo>
                  <a:pt x="46288" y="1770231"/>
                </a:lnTo>
                <a:lnTo>
                  <a:pt x="54787" y="1782413"/>
                </a:lnTo>
                <a:lnTo>
                  <a:pt x="67173" y="1790584"/>
                </a:lnTo>
                <a:lnTo>
                  <a:pt x="82207" y="1793570"/>
                </a:lnTo>
                <a:lnTo>
                  <a:pt x="83210" y="1793557"/>
                </a:lnTo>
                <a:lnTo>
                  <a:pt x="98437" y="1790082"/>
                </a:lnTo>
                <a:lnTo>
                  <a:pt x="110723" y="1781343"/>
                </a:lnTo>
                <a:lnTo>
                  <a:pt x="118834" y="1768636"/>
                </a:lnTo>
                <a:lnTo>
                  <a:pt x="121538" y="1753260"/>
                </a:lnTo>
                <a:lnTo>
                  <a:pt x="78625" y="38341"/>
                </a:lnTo>
                <a:lnTo>
                  <a:pt x="75195" y="23183"/>
                </a:lnTo>
                <a:lnTo>
                  <a:pt x="66530" y="11012"/>
                </a:lnTo>
                <a:lnTo>
                  <a:pt x="53838" y="2920"/>
                </a:lnTo>
                <a:lnTo>
                  <a:pt x="38328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629744" y="3440802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4" h="340995">
                <a:moveTo>
                  <a:pt x="176845" y="0"/>
                </a:moveTo>
                <a:lnTo>
                  <a:pt x="132819" y="4003"/>
                </a:lnTo>
                <a:lnTo>
                  <a:pt x="90008" y="19959"/>
                </a:lnTo>
                <a:lnTo>
                  <a:pt x="52947" y="46673"/>
                </a:lnTo>
                <a:lnTo>
                  <a:pt x="25144" y="81041"/>
                </a:lnTo>
                <a:lnTo>
                  <a:pt x="7270" y="120844"/>
                </a:lnTo>
                <a:lnTo>
                  <a:pt x="0" y="163868"/>
                </a:lnTo>
                <a:lnTo>
                  <a:pt x="4003" y="207893"/>
                </a:lnTo>
                <a:lnTo>
                  <a:pt x="19954" y="250705"/>
                </a:lnTo>
                <a:lnTo>
                  <a:pt x="47873" y="289013"/>
                </a:lnTo>
                <a:lnTo>
                  <a:pt x="83950" y="317309"/>
                </a:lnTo>
                <a:lnTo>
                  <a:pt x="125703" y="334839"/>
                </a:lnTo>
                <a:lnTo>
                  <a:pt x="170653" y="340850"/>
                </a:lnTo>
                <a:lnTo>
                  <a:pt x="191004" y="339627"/>
                </a:lnTo>
                <a:lnTo>
                  <a:pt x="231260" y="329646"/>
                </a:lnTo>
                <a:lnTo>
                  <a:pt x="287786" y="294033"/>
                </a:lnTo>
                <a:lnTo>
                  <a:pt x="313811" y="261854"/>
                </a:lnTo>
                <a:lnTo>
                  <a:pt x="178738" y="261854"/>
                </a:lnTo>
                <a:lnTo>
                  <a:pt x="143692" y="258228"/>
                </a:lnTo>
                <a:lnTo>
                  <a:pt x="112544" y="241751"/>
                </a:lnTo>
                <a:lnTo>
                  <a:pt x="89322" y="213646"/>
                </a:lnTo>
                <a:lnTo>
                  <a:pt x="78864" y="178723"/>
                </a:lnTo>
                <a:lnTo>
                  <a:pt x="82486" y="143674"/>
                </a:lnTo>
                <a:lnTo>
                  <a:pt x="98962" y="112528"/>
                </a:lnTo>
                <a:lnTo>
                  <a:pt x="127051" y="89326"/>
                </a:lnTo>
                <a:lnTo>
                  <a:pt x="161979" y="78861"/>
                </a:lnTo>
                <a:lnTo>
                  <a:pt x="312726" y="78861"/>
                </a:lnTo>
                <a:lnTo>
                  <a:pt x="294040" y="52936"/>
                </a:lnTo>
                <a:lnTo>
                  <a:pt x="259672" y="25135"/>
                </a:lnTo>
                <a:lnTo>
                  <a:pt x="219868" y="7267"/>
                </a:lnTo>
                <a:lnTo>
                  <a:pt x="176845" y="0"/>
                </a:lnTo>
                <a:close/>
              </a:path>
              <a:path w="340994" h="340995">
                <a:moveTo>
                  <a:pt x="312726" y="78861"/>
                </a:moveTo>
                <a:lnTo>
                  <a:pt x="161979" y="78861"/>
                </a:lnTo>
                <a:lnTo>
                  <a:pt x="197029" y="82479"/>
                </a:lnTo>
                <a:lnTo>
                  <a:pt x="228181" y="98954"/>
                </a:lnTo>
                <a:lnTo>
                  <a:pt x="251399" y="127058"/>
                </a:lnTo>
                <a:lnTo>
                  <a:pt x="261852" y="161976"/>
                </a:lnTo>
                <a:lnTo>
                  <a:pt x="258230" y="197027"/>
                </a:lnTo>
                <a:lnTo>
                  <a:pt x="241757" y="228179"/>
                </a:lnTo>
                <a:lnTo>
                  <a:pt x="213655" y="251404"/>
                </a:lnTo>
                <a:lnTo>
                  <a:pt x="178738" y="261854"/>
                </a:lnTo>
                <a:lnTo>
                  <a:pt x="313811" y="261854"/>
                </a:lnTo>
                <a:lnTo>
                  <a:pt x="315587" y="259659"/>
                </a:lnTo>
                <a:lnTo>
                  <a:pt x="333456" y="219852"/>
                </a:lnTo>
                <a:lnTo>
                  <a:pt x="340721" y="176829"/>
                </a:lnTo>
                <a:lnTo>
                  <a:pt x="336711" y="132806"/>
                </a:lnTo>
                <a:lnTo>
                  <a:pt x="320754" y="89999"/>
                </a:lnTo>
                <a:lnTo>
                  <a:pt x="312726" y="78861"/>
                </a:lnTo>
                <a:close/>
              </a:path>
              <a:path w="340994" h="340995">
                <a:moveTo>
                  <a:pt x="127109" y="89313"/>
                </a:move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97684" y="3169872"/>
            <a:ext cx="1747520" cy="585470"/>
          </a:xfrm>
          <a:custGeom>
            <a:avLst/>
            <a:gdLst/>
            <a:ahLst/>
            <a:cxnLst/>
            <a:rect l="l" t="t" r="r" b="b"/>
            <a:pathLst>
              <a:path w="1747520" h="585470">
                <a:moveTo>
                  <a:pt x="1643780" y="0"/>
                </a:moveTo>
                <a:lnTo>
                  <a:pt x="1592554" y="896"/>
                </a:lnTo>
                <a:lnTo>
                  <a:pt x="99098" y="330232"/>
                </a:lnTo>
                <a:lnTo>
                  <a:pt x="52249" y="350944"/>
                </a:lnTo>
                <a:lnTo>
                  <a:pt x="18164" y="386769"/>
                </a:lnTo>
                <a:lnTo>
                  <a:pt x="0" y="432763"/>
                </a:lnTo>
                <a:lnTo>
                  <a:pt x="914" y="483978"/>
                </a:lnTo>
                <a:lnTo>
                  <a:pt x="17848" y="525205"/>
                </a:lnTo>
                <a:lnTo>
                  <a:pt x="46605" y="557184"/>
                </a:lnTo>
                <a:lnTo>
                  <a:pt x="83978" y="577872"/>
                </a:lnTo>
                <a:lnTo>
                  <a:pt x="126758" y="585223"/>
                </a:lnTo>
                <a:lnTo>
                  <a:pt x="133686" y="585036"/>
                </a:lnTo>
                <a:lnTo>
                  <a:pt x="1648117" y="252838"/>
                </a:lnTo>
                <a:lnTo>
                  <a:pt x="1694965" y="232127"/>
                </a:lnTo>
                <a:lnTo>
                  <a:pt x="1729051" y="196301"/>
                </a:lnTo>
                <a:lnTo>
                  <a:pt x="1747215" y="150308"/>
                </a:lnTo>
                <a:lnTo>
                  <a:pt x="1746300" y="99092"/>
                </a:lnTo>
                <a:lnTo>
                  <a:pt x="1725592" y="52247"/>
                </a:lnTo>
                <a:lnTo>
                  <a:pt x="1689773" y="18166"/>
                </a:lnTo>
                <a:lnTo>
                  <a:pt x="1643780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75308" y="1675045"/>
            <a:ext cx="1148715" cy="1148715"/>
          </a:xfrm>
          <a:custGeom>
            <a:avLst/>
            <a:gdLst/>
            <a:ahLst/>
            <a:cxnLst/>
            <a:rect l="l" t="t" r="r" b="b"/>
            <a:pathLst>
              <a:path w="1148714" h="1148714">
                <a:moveTo>
                  <a:pt x="892484" y="95936"/>
                </a:moveTo>
                <a:lnTo>
                  <a:pt x="255503" y="95949"/>
                </a:lnTo>
                <a:lnTo>
                  <a:pt x="217425" y="123602"/>
                </a:lnTo>
                <a:lnTo>
                  <a:pt x="182251" y="153789"/>
                </a:lnTo>
                <a:lnTo>
                  <a:pt x="150040" y="186291"/>
                </a:lnTo>
                <a:lnTo>
                  <a:pt x="120834" y="220901"/>
                </a:lnTo>
                <a:lnTo>
                  <a:pt x="94673" y="257412"/>
                </a:lnTo>
                <a:lnTo>
                  <a:pt x="71599" y="295619"/>
                </a:lnTo>
                <a:lnTo>
                  <a:pt x="51653" y="335313"/>
                </a:lnTo>
                <a:lnTo>
                  <a:pt x="34878" y="376289"/>
                </a:lnTo>
                <a:lnTo>
                  <a:pt x="21314" y="418340"/>
                </a:lnTo>
                <a:lnTo>
                  <a:pt x="11002" y="461260"/>
                </a:lnTo>
                <a:lnTo>
                  <a:pt x="3985" y="504841"/>
                </a:lnTo>
                <a:lnTo>
                  <a:pt x="304" y="548878"/>
                </a:lnTo>
                <a:lnTo>
                  <a:pt x="0" y="593163"/>
                </a:lnTo>
                <a:lnTo>
                  <a:pt x="3114" y="637491"/>
                </a:lnTo>
                <a:lnTo>
                  <a:pt x="9688" y="681654"/>
                </a:lnTo>
                <a:lnTo>
                  <a:pt x="19763" y="725446"/>
                </a:lnTo>
                <a:lnTo>
                  <a:pt x="33381" y="768661"/>
                </a:lnTo>
                <a:lnTo>
                  <a:pt x="50584" y="811091"/>
                </a:lnTo>
                <a:lnTo>
                  <a:pt x="71412" y="852530"/>
                </a:lnTo>
                <a:lnTo>
                  <a:pt x="95907" y="892772"/>
                </a:lnTo>
                <a:lnTo>
                  <a:pt x="125008" y="932636"/>
                </a:lnTo>
                <a:lnTo>
                  <a:pt x="156871" y="969284"/>
                </a:lnTo>
                <a:lnTo>
                  <a:pt x="191256" y="1002668"/>
                </a:lnTo>
                <a:lnTo>
                  <a:pt x="227927" y="1032741"/>
                </a:lnTo>
                <a:lnTo>
                  <a:pt x="266644" y="1059455"/>
                </a:lnTo>
                <a:lnTo>
                  <a:pt x="307170" y="1082761"/>
                </a:lnTo>
                <a:lnTo>
                  <a:pt x="349265" y="1102612"/>
                </a:lnTo>
                <a:lnTo>
                  <a:pt x="392693" y="1118961"/>
                </a:lnTo>
                <a:lnTo>
                  <a:pt x="437215" y="1131759"/>
                </a:lnTo>
                <a:lnTo>
                  <a:pt x="482593" y="1140959"/>
                </a:lnTo>
                <a:lnTo>
                  <a:pt x="528588" y="1146513"/>
                </a:lnTo>
                <a:lnTo>
                  <a:pt x="574963" y="1148372"/>
                </a:lnTo>
                <a:lnTo>
                  <a:pt x="621907" y="1146454"/>
                </a:lnTo>
                <a:lnTo>
                  <a:pt x="668751" y="1140676"/>
                </a:lnTo>
                <a:lnTo>
                  <a:pt x="715248" y="1130990"/>
                </a:lnTo>
                <a:lnTo>
                  <a:pt x="761153" y="1117347"/>
                </a:lnTo>
                <a:lnTo>
                  <a:pt x="806218" y="1099697"/>
                </a:lnTo>
                <a:lnTo>
                  <a:pt x="850197" y="1077992"/>
                </a:lnTo>
                <a:lnTo>
                  <a:pt x="892844" y="1052183"/>
                </a:lnTo>
                <a:lnTo>
                  <a:pt x="930917" y="1024480"/>
                </a:lnTo>
                <a:lnTo>
                  <a:pt x="966068" y="994261"/>
                </a:lnTo>
                <a:lnTo>
                  <a:pt x="998256" y="961730"/>
                </a:lnTo>
                <a:lnTo>
                  <a:pt x="1027440" y="927096"/>
                </a:lnTo>
                <a:lnTo>
                  <a:pt x="1053620" y="890497"/>
                </a:lnTo>
                <a:lnTo>
                  <a:pt x="578003" y="890497"/>
                </a:lnTo>
                <a:lnTo>
                  <a:pt x="533793" y="887896"/>
                </a:lnTo>
                <a:lnTo>
                  <a:pt x="490445" y="879230"/>
                </a:lnTo>
                <a:lnTo>
                  <a:pt x="448644" y="864635"/>
                </a:lnTo>
                <a:lnTo>
                  <a:pt x="409075" y="844251"/>
                </a:lnTo>
                <a:lnTo>
                  <a:pt x="372423" y="818214"/>
                </a:lnTo>
                <a:lnTo>
                  <a:pt x="339374" y="786661"/>
                </a:lnTo>
                <a:lnTo>
                  <a:pt x="310613" y="749732"/>
                </a:lnTo>
                <a:lnTo>
                  <a:pt x="287578" y="708922"/>
                </a:lnTo>
                <a:lnTo>
                  <a:pt x="271159" y="666237"/>
                </a:lnTo>
                <a:lnTo>
                  <a:pt x="261221" y="622361"/>
                </a:lnTo>
                <a:lnTo>
                  <a:pt x="257626" y="577980"/>
                </a:lnTo>
                <a:lnTo>
                  <a:pt x="260236" y="533777"/>
                </a:lnTo>
                <a:lnTo>
                  <a:pt x="268916" y="490437"/>
                </a:lnTo>
                <a:lnTo>
                  <a:pt x="283527" y="448645"/>
                </a:lnTo>
                <a:lnTo>
                  <a:pt x="303933" y="409085"/>
                </a:lnTo>
                <a:lnTo>
                  <a:pt x="329996" y="372442"/>
                </a:lnTo>
                <a:lnTo>
                  <a:pt x="361580" y="339399"/>
                </a:lnTo>
                <a:lnTo>
                  <a:pt x="398560" y="310642"/>
                </a:lnTo>
                <a:lnTo>
                  <a:pt x="440148" y="287214"/>
                </a:lnTo>
                <a:lnTo>
                  <a:pt x="483660" y="270669"/>
                </a:lnTo>
                <a:lnTo>
                  <a:pt x="528386" y="260848"/>
                </a:lnTo>
                <a:lnTo>
                  <a:pt x="573604" y="257607"/>
                </a:lnTo>
                <a:lnTo>
                  <a:pt x="1053493" y="257607"/>
                </a:lnTo>
                <a:lnTo>
                  <a:pt x="1052115" y="255347"/>
                </a:lnTo>
                <a:lnTo>
                  <a:pt x="1024431" y="217267"/>
                </a:lnTo>
                <a:lnTo>
                  <a:pt x="994230" y="182108"/>
                </a:lnTo>
                <a:lnTo>
                  <a:pt x="961716" y="149912"/>
                </a:lnTo>
                <a:lnTo>
                  <a:pt x="927098" y="120720"/>
                </a:lnTo>
                <a:lnTo>
                  <a:pt x="892484" y="95936"/>
                </a:lnTo>
                <a:close/>
              </a:path>
              <a:path w="1148714" h="1148714">
                <a:moveTo>
                  <a:pt x="1053493" y="257607"/>
                </a:moveTo>
                <a:lnTo>
                  <a:pt x="573604" y="257607"/>
                </a:lnTo>
                <a:lnTo>
                  <a:pt x="624461" y="261695"/>
                </a:lnTo>
                <a:lnTo>
                  <a:pt x="673967" y="273818"/>
                </a:lnTo>
                <a:lnTo>
                  <a:pt x="721070" y="293766"/>
                </a:lnTo>
                <a:lnTo>
                  <a:pt x="764720" y="321325"/>
                </a:lnTo>
                <a:lnTo>
                  <a:pt x="803862" y="356286"/>
                </a:lnTo>
                <a:lnTo>
                  <a:pt x="837447" y="398437"/>
                </a:lnTo>
                <a:lnTo>
                  <a:pt x="860493" y="439219"/>
                </a:lnTo>
                <a:lnTo>
                  <a:pt x="876922" y="481882"/>
                </a:lnTo>
                <a:lnTo>
                  <a:pt x="886873" y="525740"/>
                </a:lnTo>
                <a:lnTo>
                  <a:pt x="890482" y="570109"/>
                </a:lnTo>
                <a:lnTo>
                  <a:pt x="887888" y="614304"/>
                </a:lnTo>
                <a:lnTo>
                  <a:pt x="879229" y="657641"/>
                </a:lnTo>
                <a:lnTo>
                  <a:pt x="864642" y="699435"/>
                </a:lnTo>
                <a:lnTo>
                  <a:pt x="844264" y="739002"/>
                </a:lnTo>
                <a:lnTo>
                  <a:pt x="818234" y="775656"/>
                </a:lnTo>
                <a:lnTo>
                  <a:pt x="786689" y="808713"/>
                </a:lnTo>
                <a:lnTo>
                  <a:pt x="749766" y="837489"/>
                </a:lnTo>
                <a:lnTo>
                  <a:pt x="708957" y="860528"/>
                </a:lnTo>
                <a:lnTo>
                  <a:pt x="666271" y="876950"/>
                </a:lnTo>
                <a:lnTo>
                  <a:pt x="622391" y="886894"/>
                </a:lnTo>
                <a:lnTo>
                  <a:pt x="578003" y="890497"/>
                </a:lnTo>
                <a:lnTo>
                  <a:pt x="1053620" y="890497"/>
                </a:lnTo>
                <a:lnTo>
                  <a:pt x="1076632" y="852340"/>
                </a:lnTo>
                <a:lnTo>
                  <a:pt x="1096556" y="812632"/>
                </a:lnTo>
                <a:lnTo>
                  <a:pt x="1113311" y="771647"/>
                </a:lnTo>
                <a:lnTo>
                  <a:pt x="1126856" y="729590"/>
                </a:lnTo>
                <a:lnTo>
                  <a:pt x="1137148" y="686669"/>
                </a:lnTo>
                <a:lnTo>
                  <a:pt x="1144147" y="643089"/>
                </a:lnTo>
                <a:lnTo>
                  <a:pt x="1147811" y="599058"/>
                </a:lnTo>
                <a:lnTo>
                  <a:pt x="1148099" y="554782"/>
                </a:lnTo>
                <a:lnTo>
                  <a:pt x="1144970" y="510468"/>
                </a:lnTo>
                <a:lnTo>
                  <a:pt x="1138382" y="466322"/>
                </a:lnTo>
                <a:lnTo>
                  <a:pt x="1128294" y="422551"/>
                </a:lnTo>
                <a:lnTo>
                  <a:pt x="1114665" y="379361"/>
                </a:lnTo>
                <a:lnTo>
                  <a:pt x="1097453" y="336959"/>
                </a:lnTo>
                <a:lnTo>
                  <a:pt x="1076617" y="295552"/>
                </a:lnTo>
                <a:lnTo>
                  <a:pt x="1053493" y="257607"/>
                </a:lnTo>
                <a:close/>
              </a:path>
              <a:path w="1148714" h="1148714">
                <a:moveTo>
                  <a:pt x="554894" y="0"/>
                </a:moveTo>
                <a:lnTo>
                  <a:pt x="510588" y="3123"/>
                </a:lnTo>
                <a:lnTo>
                  <a:pt x="466449" y="9705"/>
                </a:lnTo>
                <a:lnTo>
                  <a:pt x="422684" y="19788"/>
                </a:lnTo>
                <a:lnTo>
                  <a:pt x="379499" y="33412"/>
                </a:lnTo>
                <a:lnTo>
                  <a:pt x="337102" y="50619"/>
                </a:lnTo>
                <a:lnTo>
                  <a:pt x="295595" y="71514"/>
                </a:lnTo>
                <a:lnTo>
                  <a:pt x="255495" y="95949"/>
                </a:lnTo>
                <a:lnTo>
                  <a:pt x="892484" y="95936"/>
                </a:lnTo>
                <a:lnTo>
                  <a:pt x="852248" y="71451"/>
                </a:lnTo>
                <a:lnTo>
                  <a:pt x="812679" y="51582"/>
                </a:lnTo>
                <a:lnTo>
                  <a:pt x="771707" y="34820"/>
                </a:lnTo>
                <a:lnTo>
                  <a:pt x="729662" y="21269"/>
                </a:lnTo>
                <a:lnTo>
                  <a:pt x="686752" y="10970"/>
                </a:lnTo>
                <a:lnTo>
                  <a:pt x="643183" y="3964"/>
                </a:lnTo>
                <a:lnTo>
                  <a:pt x="599161" y="294"/>
                </a:lnTo>
                <a:lnTo>
                  <a:pt x="554894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60306" y="634501"/>
            <a:ext cx="776605" cy="1784350"/>
          </a:xfrm>
          <a:custGeom>
            <a:avLst/>
            <a:gdLst/>
            <a:ahLst/>
            <a:cxnLst/>
            <a:rect l="l" t="t" r="r" b="b"/>
            <a:pathLst>
              <a:path w="776605" h="1784350">
                <a:moveTo>
                  <a:pt x="137991" y="0"/>
                </a:moveTo>
                <a:lnTo>
                  <a:pt x="87184" y="6567"/>
                </a:lnTo>
                <a:lnTo>
                  <a:pt x="42908" y="32316"/>
                </a:lnTo>
                <a:lnTo>
                  <a:pt x="12982" y="71683"/>
                </a:lnTo>
                <a:lnTo>
                  <a:pt x="0" y="119399"/>
                </a:lnTo>
                <a:lnTo>
                  <a:pt x="6551" y="170194"/>
                </a:lnTo>
                <a:lnTo>
                  <a:pt x="525156" y="1696315"/>
                </a:lnTo>
                <a:lnTo>
                  <a:pt x="544382" y="1732652"/>
                </a:lnTo>
                <a:lnTo>
                  <a:pt x="572916" y="1760226"/>
                </a:lnTo>
                <a:lnTo>
                  <a:pt x="608100" y="1777731"/>
                </a:lnTo>
                <a:lnTo>
                  <a:pt x="647279" y="1783856"/>
                </a:lnTo>
                <a:lnTo>
                  <a:pt x="657634" y="1783436"/>
                </a:lnTo>
                <a:lnTo>
                  <a:pt x="733078" y="1751206"/>
                </a:lnTo>
                <a:lnTo>
                  <a:pt x="763006" y="1711838"/>
                </a:lnTo>
                <a:lnTo>
                  <a:pt x="775987" y="1664121"/>
                </a:lnTo>
                <a:lnTo>
                  <a:pt x="769428" y="1613321"/>
                </a:lnTo>
                <a:lnTo>
                  <a:pt x="250836" y="87200"/>
                </a:lnTo>
                <a:lnTo>
                  <a:pt x="225081" y="42918"/>
                </a:lnTo>
                <a:lnTo>
                  <a:pt x="185712" y="12984"/>
                </a:lnTo>
                <a:lnTo>
                  <a:pt x="137991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61830" y="3452990"/>
            <a:ext cx="261620" cy="964565"/>
          </a:xfrm>
          <a:custGeom>
            <a:avLst/>
            <a:gdLst/>
            <a:ahLst/>
            <a:cxnLst/>
            <a:rect l="l" t="t" r="r" b="b"/>
            <a:pathLst>
              <a:path w="261620" h="964564">
                <a:moveTo>
                  <a:pt x="132600" y="0"/>
                </a:moveTo>
                <a:lnTo>
                  <a:pt x="132029" y="0"/>
                </a:lnTo>
                <a:lnTo>
                  <a:pt x="81973" y="10075"/>
                </a:lnTo>
                <a:lnTo>
                  <a:pt x="41035" y="37571"/>
                </a:lnTo>
                <a:lnTo>
                  <a:pt x="13348" y="78390"/>
                </a:lnTo>
                <a:lnTo>
                  <a:pt x="3048" y="128435"/>
                </a:lnTo>
                <a:lnTo>
                  <a:pt x="0" y="834923"/>
                </a:lnTo>
                <a:lnTo>
                  <a:pt x="9922" y="885175"/>
                </a:lnTo>
                <a:lnTo>
                  <a:pt x="37390" y="926298"/>
                </a:lnTo>
                <a:lnTo>
                  <a:pt x="78272" y="954122"/>
                </a:lnTo>
                <a:lnTo>
                  <a:pt x="128435" y="964476"/>
                </a:lnTo>
                <a:lnTo>
                  <a:pt x="129006" y="964476"/>
                </a:lnTo>
                <a:lnTo>
                  <a:pt x="179061" y="954398"/>
                </a:lnTo>
                <a:lnTo>
                  <a:pt x="220000" y="926899"/>
                </a:lnTo>
                <a:lnTo>
                  <a:pt x="247687" y="886080"/>
                </a:lnTo>
                <a:lnTo>
                  <a:pt x="257987" y="836040"/>
                </a:lnTo>
                <a:lnTo>
                  <a:pt x="261035" y="129552"/>
                </a:lnTo>
                <a:lnTo>
                  <a:pt x="251115" y="79295"/>
                </a:lnTo>
                <a:lnTo>
                  <a:pt x="223650" y="38173"/>
                </a:lnTo>
                <a:lnTo>
                  <a:pt x="182768" y="10352"/>
                </a:lnTo>
                <a:lnTo>
                  <a:pt x="132600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7080" y="3657799"/>
            <a:ext cx="2097405" cy="878205"/>
          </a:xfrm>
          <a:custGeom>
            <a:avLst/>
            <a:gdLst/>
            <a:ahLst/>
            <a:cxnLst/>
            <a:rect l="l" t="t" r="r" b="b"/>
            <a:pathLst>
              <a:path w="2097405" h="878204">
                <a:moveTo>
                  <a:pt x="119027" y="0"/>
                </a:moveTo>
                <a:lnTo>
                  <a:pt x="71343" y="13110"/>
                </a:lnTo>
                <a:lnTo>
                  <a:pt x="32060" y="43156"/>
                </a:lnTo>
                <a:lnTo>
                  <a:pt x="6427" y="87507"/>
                </a:lnTo>
                <a:lnTo>
                  <a:pt x="0" y="138325"/>
                </a:lnTo>
                <a:lnTo>
                  <a:pt x="13099" y="186006"/>
                </a:lnTo>
                <a:lnTo>
                  <a:pt x="43123" y="225294"/>
                </a:lnTo>
                <a:lnTo>
                  <a:pt x="87466" y="250930"/>
                </a:lnTo>
                <a:lnTo>
                  <a:pt x="1927124" y="870843"/>
                </a:lnTo>
                <a:lnTo>
                  <a:pt x="1968336" y="877637"/>
                </a:lnTo>
                <a:lnTo>
                  <a:pt x="2007599" y="871484"/>
                </a:lnTo>
                <a:lnTo>
                  <a:pt x="2042837" y="853907"/>
                </a:lnTo>
                <a:lnTo>
                  <a:pt x="2071384" y="826235"/>
                </a:lnTo>
                <a:lnTo>
                  <a:pt x="2090573" y="789791"/>
                </a:lnTo>
                <a:lnTo>
                  <a:pt x="2096999" y="738978"/>
                </a:lnTo>
                <a:lnTo>
                  <a:pt x="2083895" y="691297"/>
                </a:lnTo>
                <a:lnTo>
                  <a:pt x="2053867" y="652006"/>
                </a:lnTo>
                <a:lnTo>
                  <a:pt x="2009522" y="626368"/>
                </a:lnTo>
                <a:lnTo>
                  <a:pt x="169863" y="6455"/>
                </a:lnTo>
                <a:lnTo>
                  <a:pt x="119027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67377" y="4897474"/>
            <a:ext cx="2592070" cy="2037080"/>
          </a:xfrm>
          <a:custGeom>
            <a:avLst/>
            <a:gdLst/>
            <a:ahLst/>
            <a:cxnLst/>
            <a:rect l="l" t="t" r="r" b="b"/>
            <a:pathLst>
              <a:path w="2592070" h="2037079">
                <a:moveTo>
                  <a:pt x="75374" y="1588998"/>
                </a:moveTo>
                <a:lnTo>
                  <a:pt x="49745" y="1589296"/>
                </a:lnTo>
                <a:lnTo>
                  <a:pt x="27028" y="1599064"/>
                </a:lnTo>
                <a:lnTo>
                  <a:pt x="9641" y="1616646"/>
                </a:lnTo>
                <a:lnTo>
                  <a:pt x="0" y="1640382"/>
                </a:lnTo>
                <a:lnTo>
                  <a:pt x="307" y="1665992"/>
                </a:lnTo>
                <a:lnTo>
                  <a:pt x="27646" y="1706099"/>
                </a:lnTo>
                <a:lnTo>
                  <a:pt x="1744853" y="2036394"/>
                </a:lnTo>
                <a:lnTo>
                  <a:pt x="1748866" y="2036762"/>
                </a:lnTo>
                <a:lnTo>
                  <a:pt x="1752854" y="2036762"/>
                </a:lnTo>
                <a:lnTo>
                  <a:pt x="1796004" y="2020180"/>
                </a:lnTo>
                <a:lnTo>
                  <a:pt x="1817339" y="1972463"/>
                </a:lnTo>
                <a:lnTo>
                  <a:pt x="1814723" y="1954047"/>
                </a:lnTo>
                <a:lnTo>
                  <a:pt x="1806740" y="1936826"/>
                </a:lnTo>
                <a:lnTo>
                  <a:pt x="1769754" y="1880577"/>
                </a:lnTo>
                <a:lnTo>
                  <a:pt x="1615363" y="1880577"/>
                </a:lnTo>
                <a:lnTo>
                  <a:pt x="75374" y="1588998"/>
                </a:lnTo>
                <a:close/>
              </a:path>
              <a:path w="2592070" h="2037079">
                <a:moveTo>
                  <a:pt x="2522982" y="0"/>
                </a:moveTo>
                <a:lnTo>
                  <a:pt x="582269" y="134467"/>
                </a:lnTo>
                <a:lnTo>
                  <a:pt x="538340" y="156154"/>
                </a:lnTo>
                <a:lnTo>
                  <a:pt x="522344" y="202731"/>
                </a:lnTo>
                <a:lnTo>
                  <a:pt x="525479" y="219043"/>
                </a:lnTo>
                <a:lnTo>
                  <a:pt x="532828" y="234238"/>
                </a:lnTo>
                <a:lnTo>
                  <a:pt x="1615363" y="1880577"/>
                </a:lnTo>
                <a:lnTo>
                  <a:pt x="1769754" y="1880577"/>
                </a:lnTo>
                <a:lnTo>
                  <a:pt x="701205" y="255524"/>
                </a:lnTo>
                <a:lnTo>
                  <a:pt x="2531897" y="128689"/>
                </a:lnTo>
                <a:lnTo>
                  <a:pt x="2556591" y="121897"/>
                </a:lnTo>
                <a:lnTo>
                  <a:pt x="2576088" y="106692"/>
                </a:lnTo>
                <a:lnTo>
                  <a:pt x="2588463" y="85287"/>
                </a:lnTo>
                <a:lnTo>
                  <a:pt x="2591790" y="59893"/>
                </a:lnTo>
                <a:lnTo>
                  <a:pt x="2584987" y="35159"/>
                </a:lnTo>
                <a:lnTo>
                  <a:pt x="2569773" y="15616"/>
                </a:lnTo>
                <a:lnTo>
                  <a:pt x="2548365" y="3237"/>
                </a:lnTo>
                <a:lnTo>
                  <a:pt x="2522982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88989" y="4161937"/>
            <a:ext cx="2254250" cy="1612900"/>
          </a:xfrm>
          <a:custGeom>
            <a:avLst/>
            <a:gdLst/>
            <a:ahLst/>
            <a:cxnLst/>
            <a:rect l="l" t="t" r="r" b="b"/>
            <a:pathLst>
              <a:path w="2254250" h="1612900">
                <a:moveTo>
                  <a:pt x="884128" y="0"/>
                </a:moveTo>
                <a:lnTo>
                  <a:pt x="846830" y="10253"/>
                </a:lnTo>
                <a:lnTo>
                  <a:pt x="822190" y="39738"/>
                </a:lnTo>
                <a:lnTo>
                  <a:pt x="817501" y="58889"/>
                </a:lnTo>
                <a:lnTo>
                  <a:pt x="818731" y="78139"/>
                </a:lnTo>
                <a:lnTo>
                  <a:pt x="825593" y="96166"/>
                </a:lnTo>
                <a:lnTo>
                  <a:pt x="837799" y="111645"/>
                </a:lnTo>
                <a:lnTo>
                  <a:pt x="1515636" y="743127"/>
                </a:lnTo>
                <a:lnTo>
                  <a:pt x="35311" y="1490446"/>
                </a:lnTo>
                <a:lnTo>
                  <a:pt x="15181" y="1506278"/>
                </a:lnTo>
                <a:lnTo>
                  <a:pt x="3104" y="1527856"/>
                </a:lnTo>
                <a:lnTo>
                  <a:pt x="0" y="1552388"/>
                </a:lnTo>
                <a:lnTo>
                  <a:pt x="6787" y="1577086"/>
                </a:lnTo>
                <a:lnTo>
                  <a:pt x="17267" y="1592107"/>
                </a:lnTo>
                <a:lnTo>
                  <a:pt x="31022" y="1603238"/>
                </a:lnTo>
                <a:lnTo>
                  <a:pt x="47067" y="1610154"/>
                </a:lnTo>
                <a:lnTo>
                  <a:pt x="64419" y="1612531"/>
                </a:lnTo>
                <a:lnTo>
                  <a:pt x="71768" y="1612108"/>
                </a:lnTo>
                <a:lnTo>
                  <a:pt x="1656364" y="816571"/>
                </a:lnTo>
                <a:lnTo>
                  <a:pt x="1687115" y="783132"/>
                </a:lnTo>
                <a:lnTo>
                  <a:pt x="1691466" y="752498"/>
                </a:lnTo>
                <a:lnTo>
                  <a:pt x="1688107" y="737503"/>
                </a:lnTo>
                <a:lnTo>
                  <a:pt x="1681297" y="723729"/>
                </a:lnTo>
                <a:lnTo>
                  <a:pt x="1671262" y="711809"/>
                </a:lnTo>
                <a:lnTo>
                  <a:pt x="1052391" y="135267"/>
                </a:lnTo>
                <a:lnTo>
                  <a:pt x="2248778" y="135267"/>
                </a:lnTo>
                <a:lnTo>
                  <a:pt x="2253684" y="114820"/>
                </a:lnTo>
                <a:lnTo>
                  <a:pt x="2249540" y="89550"/>
                </a:lnTo>
                <a:lnTo>
                  <a:pt x="2236480" y="68554"/>
                </a:lnTo>
                <a:lnTo>
                  <a:pt x="2216502" y="53988"/>
                </a:lnTo>
                <a:lnTo>
                  <a:pt x="2191606" y="48006"/>
                </a:lnTo>
                <a:lnTo>
                  <a:pt x="884128" y="0"/>
                </a:lnTo>
                <a:close/>
              </a:path>
              <a:path w="2254250" h="1612900">
                <a:moveTo>
                  <a:pt x="2248778" y="135267"/>
                </a:moveTo>
                <a:lnTo>
                  <a:pt x="1052391" y="135267"/>
                </a:lnTo>
                <a:lnTo>
                  <a:pt x="2186869" y="176911"/>
                </a:lnTo>
                <a:lnTo>
                  <a:pt x="2212159" y="172836"/>
                </a:lnTo>
                <a:lnTo>
                  <a:pt x="2233149" y="159767"/>
                </a:lnTo>
                <a:lnTo>
                  <a:pt x="2247703" y="139747"/>
                </a:lnTo>
                <a:lnTo>
                  <a:pt x="2248778" y="135267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73142" y="569649"/>
            <a:ext cx="1272540" cy="185420"/>
          </a:xfrm>
          <a:custGeom>
            <a:avLst/>
            <a:gdLst/>
            <a:ahLst/>
            <a:cxnLst/>
            <a:rect l="l" t="t" r="r" b="b"/>
            <a:pathLst>
              <a:path w="1272539" h="185420">
                <a:moveTo>
                  <a:pt x="67576" y="0"/>
                </a:moveTo>
                <a:lnTo>
                  <a:pt x="42249" y="3639"/>
                </a:lnTo>
                <a:lnTo>
                  <a:pt x="21096" y="16468"/>
                </a:lnTo>
                <a:lnTo>
                  <a:pt x="6288" y="36379"/>
                </a:lnTo>
                <a:lnTo>
                  <a:pt x="0" y="61264"/>
                </a:lnTo>
                <a:lnTo>
                  <a:pt x="3843" y="86591"/>
                </a:lnTo>
                <a:lnTo>
                  <a:pt x="36452" y="122552"/>
                </a:lnTo>
                <a:lnTo>
                  <a:pt x="1205649" y="184772"/>
                </a:lnTo>
                <a:lnTo>
                  <a:pt x="1207769" y="184797"/>
                </a:lnTo>
                <a:lnTo>
                  <a:pt x="1232009" y="180063"/>
                </a:lnTo>
                <a:lnTo>
                  <a:pt x="1252140" y="167060"/>
                </a:lnTo>
                <a:lnTo>
                  <a:pt x="1266180" y="147587"/>
                </a:lnTo>
                <a:lnTo>
                  <a:pt x="1272146" y="123444"/>
                </a:lnTo>
                <a:lnTo>
                  <a:pt x="1268308" y="98117"/>
                </a:lnTo>
                <a:lnTo>
                  <a:pt x="1255499" y="76965"/>
                </a:lnTo>
                <a:lnTo>
                  <a:pt x="1235695" y="62161"/>
                </a:lnTo>
                <a:lnTo>
                  <a:pt x="1210868" y="55880"/>
                </a:lnTo>
                <a:lnTo>
                  <a:pt x="67576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20211" y="1477340"/>
            <a:ext cx="1233170" cy="908050"/>
          </a:xfrm>
          <a:custGeom>
            <a:avLst/>
            <a:gdLst/>
            <a:ahLst/>
            <a:cxnLst/>
            <a:rect l="l" t="t" r="r" b="b"/>
            <a:pathLst>
              <a:path w="1233170" h="908050">
                <a:moveTo>
                  <a:pt x="150845" y="0"/>
                </a:moveTo>
                <a:lnTo>
                  <a:pt x="101396" y="294"/>
                </a:lnTo>
                <a:lnTo>
                  <a:pt x="55656" y="19107"/>
                </a:lnTo>
                <a:lnTo>
                  <a:pt x="19382" y="55283"/>
                </a:lnTo>
                <a:lnTo>
                  <a:pt x="0" y="102700"/>
                </a:lnTo>
                <a:lnTo>
                  <a:pt x="291" y="152151"/>
                </a:lnTo>
                <a:lnTo>
                  <a:pt x="19103" y="197885"/>
                </a:lnTo>
                <a:lnTo>
                  <a:pt x="55285" y="234150"/>
                </a:lnTo>
                <a:lnTo>
                  <a:pt x="1034391" y="885939"/>
                </a:lnTo>
                <a:lnTo>
                  <a:pt x="1069101" y="902240"/>
                </a:lnTo>
                <a:lnTo>
                  <a:pt x="1105753" y="907567"/>
                </a:lnTo>
                <a:lnTo>
                  <a:pt x="1136650" y="903827"/>
                </a:lnTo>
                <a:lnTo>
                  <a:pt x="1165824" y="892801"/>
                </a:lnTo>
                <a:lnTo>
                  <a:pt x="1191835" y="874778"/>
                </a:lnTo>
                <a:lnTo>
                  <a:pt x="1213246" y="850049"/>
                </a:lnTo>
                <a:lnTo>
                  <a:pt x="1232636" y="802631"/>
                </a:lnTo>
                <a:lnTo>
                  <a:pt x="1232348" y="753177"/>
                </a:lnTo>
                <a:lnTo>
                  <a:pt x="1213537" y="707442"/>
                </a:lnTo>
                <a:lnTo>
                  <a:pt x="1177355" y="671182"/>
                </a:lnTo>
                <a:lnTo>
                  <a:pt x="198249" y="19380"/>
                </a:lnTo>
                <a:lnTo>
                  <a:pt x="150845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734879"/>
            <a:ext cx="1052195" cy="569595"/>
          </a:xfrm>
          <a:custGeom>
            <a:avLst/>
            <a:gdLst/>
            <a:ahLst/>
            <a:cxnLst/>
            <a:rect l="l" t="t" r="r" b="b"/>
            <a:pathLst>
              <a:path w="1052195" h="569594">
                <a:moveTo>
                  <a:pt x="0" y="0"/>
                </a:moveTo>
                <a:lnTo>
                  <a:pt x="0" y="140916"/>
                </a:lnTo>
                <a:lnTo>
                  <a:pt x="961510" y="563717"/>
                </a:lnTo>
                <a:lnTo>
                  <a:pt x="967911" y="566136"/>
                </a:lnTo>
                <a:lnTo>
                  <a:pt x="974396" y="567844"/>
                </a:lnTo>
                <a:lnTo>
                  <a:pt x="980922" y="568857"/>
                </a:lnTo>
                <a:lnTo>
                  <a:pt x="987444" y="569190"/>
                </a:lnTo>
                <a:lnTo>
                  <a:pt x="1005644" y="566563"/>
                </a:lnTo>
                <a:lnTo>
                  <a:pt x="1022299" y="558970"/>
                </a:lnTo>
                <a:lnTo>
                  <a:pt x="1036296" y="546848"/>
                </a:lnTo>
                <a:lnTo>
                  <a:pt x="1046524" y="530633"/>
                </a:lnTo>
                <a:lnTo>
                  <a:pt x="1051990" y="505609"/>
                </a:lnTo>
                <a:lnTo>
                  <a:pt x="1047589" y="481279"/>
                </a:lnTo>
                <a:lnTo>
                  <a:pt x="1034385" y="460376"/>
                </a:lnTo>
                <a:lnTo>
                  <a:pt x="1013440" y="445632"/>
                </a:lnTo>
                <a:lnTo>
                  <a:pt x="0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29889" y="0"/>
            <a:ext cx="332105" cy="2305685"/>
          </a:xfrm>
          <a:custGeom>
            <a:avLst/>
            <a:gdLst/>
            <a:ahLst/>
            <a:cxnLst/>
            <a:rect l="l" t="t" r="r" b="b"/>
            <a:pathLst>
              <a:path w="332104" h="2305685">
                <a:moveTo>
                  <a:pt x="331559" y="0"/>
                </a:moveTo>
                <a:lnTo>
                  <a:pt x="73417" y="0"/>
                </a:lnTo>
                <a:lnTo>
                  <a:pt x="0" y="2171848"/>
                </a:lnTo>
                <a:lnTo>
                  <a:pt x="8438" y="2222371"/>
                </a:lnTo>
                <a:lnTo>
                  <a:pt x="34682" y="2264284"/>
                </a:lnTo>
                <a:lnTo>
                  <a:pt x="74725" y="2293297"/>
                </a:lnTo>
                <a:lnTo>
                  <a:pt x="124561" y="2305122"/>
                </a:lnTo>
                <a:lnTo>
                  <a:pt x="129006" y="2305198"/>
                </a:lnTo>
                <a:lnTo>
                  <a:pt x="178011" y="2295528"/>
                </a:lnTo>
                <a:lnTo>
                  <a:pt x="218501" y="2269026"/>
                </a:lnTo>
                <a:lnTo>
                  <a:pt x="246455" y="2229450"/>
                </a:lnTo>
                <a:lnTo>
                  <a:pt x="257848" y="2180561"/>
                </a:lnTo>
                <a:lnTo>
                  <a:pt x="331559" y="0"/>
                </a:lnTo>
                <a:close/>
              </a:path>
            </a:pathLst>
          </a:custGeom>
          <a:solidFill>
            <a:srgbClr val="FFD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31441" y="0"/>
            <a:ext cx="137301" cy="11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03568" y="7946841"/>
            <a:ext cx="2263140" cy="1197610"/>
          </a:xfrm>
          <a:custGeom>
            <a:avLst/>
            <a:gdLst/>
            <a:ahLst/>
            <a:cxnLst/>
            <a:rect l="l" t="t" r="r" b="b"/>
            <a:pathLst>
              <a:path w="2263140" h="1197609">
                <a:moveTo>
                  <a:pt x="885280" y="0"/>
                </a:moveTo>
                <a:lnTo>
                  <a:pt x="840081" y="959"/>
                </a:lnTo>
                <a:lnTo>
                  <a:pt x="794922" y="4233"/>
                </a:lnTo>
                <a:lnTo>
                  <a:pt x="749899" y="9830"/>
                </a:lnTo>
                <a:lnTo>
                  <a:pt x="705105" y="17760"/>
                </a:lnTo>
                <a:lnTo>
                  <a:pt x="660636" y="28034"/>
                </a:lnTo>
                <a:lnTo>
                  <a:pt x="616586" y="40662"/>
                </a:lnTo>
                <a:lnTo>
                  <a:pt x="573049" y="55654"/>
                </a:lnTo>
                <a:lnTo>
                  <a:pt x="530121" y="73020"/>
                </a:lnTo>
                <a:lnTo>
                  <a:pt x="487895" y="92770"/>
                </a:lnTo>
                <a:lnTo>
                  <a:pt x="446467" y="114914"/>
                </a:lnTo>
                <a:lnTo>
                  <a:pt x="405930" y="139462"/>
                </a:lnTo>
                <a:lnTo>
                  <a:pt x="366380" y="166424"/>
                </a:lnTo>
                <a:lnTo>
                  <a:pt x="327911" y="195810"/>
                </a:lnTo>
                <a:lnTo>
                  <a:pt x="291080" y="227229"/>
                </a:lnTo>
                <a:lnTo>
                  <a:pt x="256391" y="260214"/>
                </a:lnTo>
                <a:lnTo>
                  <a:pt x="223854" y="294673"/>
                </a:lnTo>
                <a:lnTo>
                  <a:pt x="193481" y="330509"/>
                </a:lnTo>
                <a:lnTo>
                  <a:pt x="165279" y="367630"/>
                </a:lnTo>
                <a:lnTo>
                  <a:pt x="139261" y="405939"/>
                </a:lnTo>
                <a:lnTo>
                  <a:pt x="115436" y="445343"/>
                </a:lnTo>
                <a:lnTo>
                  <a:pt x="93813" y="485746"/>
                </a:lnTo>
                <a:lnTo>
                  <a:pt x="74403" y="527055"/>
                </a:lnTo>
                <a:lnTo>
                  <a:pt x="57216" y="569174"/>
                </a:lnTo>
                <a:lnTo>
                  <a:pt x="42263" y="612010"/>
                </a:lnTo>
                <a:lnTo>
                  <a:pt x="29552" y="655467"/>
                </a:lnTo>
                <a:lnTo>
                  <a:pt x="19095" y="699451"/>
                </a:lnTo>
                <a:lnTo>
                  <a:pt x="10901" y="743867"/>
                </a:lnTo>
                <a:lnTo>
                  <a:pt x="4980" y="788621"/>
                </a:lnTo>
                <a:lnTo>
                  <a:pt x="1343" y="833618"/>
                </a:lnTo>
                <a:lnTo>
                  <a:pt x="0" y="878764"/>
                </a:lnTo>
                <a:lnTo>
                  <a:pt x="959" y="923963"/>
                </a:lnTo>
                <a:lnTo>
                  <a:pt x="4233" y="969123"/>
                </a:lnTo>
                <a:lnTo>
                  <a:pt x="9830" y="1014147"/>
                </a:lnTo>
                <a:lnTo>
                  <a:pt x="17761" y="1058941"/>
                </a:lnTo>
                <a:lnTo>
                  <a:pt x="28035" y="1103411"/>
                </a:lnTo>
                <a:lnTo>
                  <a:pt x="40664" y="1147461"/>
                </a:lnTo>
                <a:lnTo>
                  <a:pt x="55657" y="1190999"/>
                </a:lnTo>
                <a:lnTo>
                  <a:pt x="58148" y="1197158"/>
                </a:lnTo>
                <a:lnTo>
                  <a:pt x="2262750" y="1197158"/>
                </a:lnTo>
                <a:lnTo>
                  <a:pt x="2233457" y="1153760"/>
                </a:lnTo>
                <a:lnTo>
                  <a:pt x="2204070" y="1115290"/>
                </a:lnTo>
                <a:lnTo>
                  <a:pt x="1568231" y="327890"/>
                </a:lnTo>
                <a:lnTo>
                  <a:pt x="1536813" y="291061"/>
                </a:lnTo>
                <a:lnTo>
                  <a:pt x="1503827" y="256375"/>
                </a:lnTo>
                <a:lnTo>
                  <a:pt x="1469369" y="223840"/>
                </a:lnTo>
                <a:lnTo>
                  <a:pt x="1433532" y="193468"/>
                </a:lnTo>
                <a:lnTo>
                  <a:pt x="1396412" y="165269"/>
                </a:lnTo>
                <a:lnTo>
                  <a:pt x="1358103" y="139252"/>
                </a:lnTo>
                <a:lnTo>
                  <a:pt x="1318699" y="115428"/>
                </a:lnTo>
                <a:lnTo>
                  <a:pt x="1278296" y="93807"/>
                </a:lnTo>
                <a:lnTo>
                  <a:pt x="1236987" y="74398"/>
                </a:lnTo>
                <a:lnTo>
                  <a:pt x="1194868" y="57213"/>
                </a:lnTo>
                <a:lnTo>
                  <a:pt x="1152033" y="42260"/>
                </a:lnTo>
                <a:lnTo>
                  <a:pt x="1108576" y="29550"/>
                </a:lnTo>
                <a:lnTo>
                  <a:pt x="1064592" y="19094"/>
                </a:lnTo>
                <a:lnTo>
                  <a:pt x="1020176" y="10900"/>
                </a:lnTo>
                <a:lnTo>
                  <a:pt x="975422" y="4980"/>
                </a:lnTo>
                <a:lnTo>
                  <a:pt x="930426" y="1343"/>
                </a:lnTo>
                <a:lnTo>
                  <a:pt x="885280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879600" y="7766835"/>
            <a:ext cx="3079115" cy="8010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95"/>
              </a:spcBef>
            </a:pPr>
            <a:r>
              <a:rPr sz="2200" spc="-10" dirty="0">
                <a:latin typeface="Sailec"/>
                <a:cs typeface="Sailec"/>
              </a:rPr>
              <a:t>Sprawdź </a:t>
            </a:r>
            <a:r>
              <a:rPr sz="2200" dirty="0">
                <a:latin typeface="Sailec"/>
                <a:cs typeface="Sailec"/>
              </a:rPr>
              <a:t>na</a:t>
            </a:r>
            <a:r>
              <a:rPr sz="2200" dirty="0">
                <a:solidFill>
                  <a:schemeClr val="tx2"/>
                </a:solidFill>
                <a:latin typeface="Sailec"/>
                <a:cs typeface="Sailec"/>
              </a:rPr>
              <a:t>:  </a:t>
            </a:r>
            <a:r>
              <a:rPr sz="2200" spc="-10" dirty="0">
                <a:solidFill>
                  <a:schemeClr val="tx2"/>
                </a:solidFill>
                <a:latin typeface="Sailec"/>
                <a:cs typeface="Saile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www.kartamultisport.pl</a:t>
            </a:r>
            <a:endParaRPr sz="2200" dirty="0">
              <a:solidFill>
                <a:schemeClr val="tx2"/>
              </a:solidFill>
              <a:latin typeface="Sailec"/>
              <a:cs typeface="Saile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041464" y="1275522"/>
            <a:ext cx="2658110" cy="135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800"/>
              </a:lnSpc>
              <a:spcBef>
                <a:spcPts val="100"/>
              </a:spcBef>
            </a:pPr>
            <a:r>
              <a:rPr sz="2000" b="1" dirty="0">
                <a:latin typeface="Sailec"/>
                <a:cs typeface="Sailec"/>
              </a:rPr>
              <a:t>Serwisu Legimi  </a:t>
            </a:r>
            <a:r>
              <a:rPr sz="2000" dirty="0">
                <a:latin typeface="Sailec"/>
                <a:cs typeface="Sailec"/>
              </a:rPr>
              <a:t>Czytaj książki i</a:t>
            </a:r>
            <a:r>
              <a:rPr sz="2000" spc="-100" dirty="0">
                <a:latin typeface="Sailec"/>
                <a:cs typeface="Sailec"/>
              </a:rPr>
              <a:t> </a:t>
            </a:r>
            <a:r>
              <a:rPr sz="2000" dirty="0">
                <a:latin typeface="Sailec"/>
                <a:cs typeface="Sailec"/>
              </a:rPr>
              <a:t>słuchaj  </a:t>
            </a:r>
            <a:r>
              <a:rPr sz="2000" spc="-25" dirty="0">
                <a:latin typeface="Sailec"/>
                <a:cs typeface="Sailec"/>
              </a:rPr>
              <a:t>audiobooków.</a:t>
            </a:r>
            <a:endParaRPr sz="2000">
              <a:latin typeface="Sailec"/>
              <a:cs typeface="Saile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041464" y="3438587"/>
            <a:ext cx="3472179" cy="91440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spc="-5" dirty="0">
                <a:latin typeface="Sailec"/>
                <a:cs typeface="Sailec"/>
              </a:rPr>
              <a:t>Platformy </a:t>
            </a:r>
            <a:r>
              <a:rPr sz="2000" b="1" spc="-35" dirty="0">
                <a:latin typeface="Sailec"/>
                <a:cs typeface="Sailec"/>
              </a:rPr>
              <a:t>eTutor</a:t>
            </a:r>
            <a:endParaRPr sz="2000">
              <a:latin typeface="Sailec"/>
              <a:cs typeface="Sailec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000" dirty="0">
                <a:latin typeface="Sailec"/>
                <a:cs typeface="Sailec"/>
              </a:rPr>
              <a:t>Ucz się angielskiego</a:t>
            </a:r>
            <a:r>
              <a:rPr sz="2000" spc="-95" dirty="0">
                <a:latin typeface="Sailec"/>
                <a:cs typeface="Sailec"/>
              </a:rPr>
              <a:t> </a:t>
            </a:r>
            <a:r>
              <a:rPr sz="2000" dirty="0">
                <a:latin typeface="Sailec"/>
                <a:cs typeface="Sailec"/>
              </a:rPr>
              <a:t>on-line!</a:t>
            </a:r>
            <a:endParaRPr sz="2000">
              <a:latin typeface="Sailec"/>
              <a:cs typeface="Saile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041464" y="5382194"/>
            <a:ext cx="3532504" cy="2732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0090">
              <a:lnSpc>
                <a:spcPct val="145800"/>
              </a:lnSpc>
              <a:spcBef>
                <a:spcPts val="100"/>
              </a:spcBef>
            </a:pPr>
            <a:r>
              <a:rPr sz="2000" b="1" spc="-10" dirty="0">
                <a:latin typeface="Sailec"/>
                <a:cs typeface="Sailec"/>
              </a:rPr>
              <a:t>Bonów </a:t>
            </a:r>
            <a:r>
              <a:rPr sz="2000" b="1" spc="-20" dirty="0">
                <a:latin typeface="Sailec"/>
                <a:cs typeface="Sailec"/>
              </a:rPr>
              <a:t>zniżkowych  </a:t>
            </a:r>
            <a:r>
              <a:rPr sz="2000" dirty="0">
                <a:latin typeface="Sailec"/>
                <a:cs typeface="Sailec"/>
              </a:rPr>
              <a:t>Odbierz 25 zł do</a:t>
            </a:r>
            <a:r>
              <a:rPr sz="2000" spc="-100" dirty="0">
                <a:latin typeface="Sailec"/>
                <a:cs typeface="Sailec"/>
              </a:rPr>
              <a:t> </a:t>
            </a:r>
            <a:r>
              <a:rPr sz="2000" dirty="0">
                <a:latin typeface="Sailec"/>
                <a:cs typeface="Sailec"/>
              </a:rPr>
              <a:t>sklepu  </a:t>
            </a:r>
            <a:r>
              <a:rPr sz="2000" spc="-5" dirty="0">
                <a:latin typeface="Sailec"/>
                <a:cs typeface="Sailec"/>
              </a:rPr>
              <a:t>sportowego</a:t>
            </a:r>
            <a:r>
              <a:rPr sz="2000" spc="-15" dirty="0">
                <a:latin typeface="Sailec"/>
                <a:cs typeface="Sailec"/>
              </a:rPr>
              <a:t> </a:t>
            </a:r>
            <a:r>
              <a:rPr sz="2000" dirty="0">
                <a:latin typeface="Sailec"/>
                <a:cs typeface="Sailec"/>
              </a:rPr>
              <a:t>Gipara!</a:t>
            </a:r>
            <a:endParaRPr sz="2000">
              <a:latin typeface="Sailec"/>
              <a:cs typeface="Sailec"/>
            </a:endParaRPr>
          </a:p>
          <a:p>
            <a:pPr>
              <a:lnSpc>
                <a:spcPct val="100000"/>
              </a:lnSpc>
            </a:pPr>
            <a:endParaRPr sz="2700">
              <a:latin typeface="Sailec"/>
              <a:cs typeface="Sailec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000" b="1" spc="-5" dirty="0">
                <a:latin typeface="Sailec"/>
                <a:cs typeface="Sailec"/>
              </a:rPr>
              <a:t>Kreatora </a:t>
            </a:r>
            <a:r>
              <a:rPr sz="2000" b="1" dirty="0">
                <a:latin typeface="Sailec"/>
                <a:cs typeface="Sailec"/>
              </a:rPr>
              <a:t>diety</a:t>
            </a:r>
            <a:r>
              <a:rPr sz="2000" b="1" spc="-5" dirty="0">
                <a:latin typeface="Sailec"/>
                <a:cs typeface="Sailec"/>
              </a:rPr>
              <a:t> </a:t>
            </a:r>
            <a:r>
              <a:rPr sz="2000" b="1" dirty="0">
                <a:latin typeface="Sailec"/>
                <a:cs typeface="Sailec"/>
              </a:rPr>
              <a:t>on-line</a:t>
            </a:r>
            <a:endParaRPr sz="2000">
              <a:latin typeface="Sailec"/>
              <a:cs typeface="Sailec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000" dirty="0">
                <a:latin typeface="Sailec"/>
                <a:cs typeface="Sailec"/>
              </a:rPr>
              <a:t>Uzyskaj wymarzoną</a:t>
            </a:r>
            <a:r>
              <a:rPr sz="2000" spc="-85" dirty="0">
                <a:latin typeface="Sailec"/>
                <a:cs typeface="Sailec"/>
              </a:rPr>
              <a:t> </a:t>
            </a:r>
            <a:r>
              <a:rPr sz="2000" spc="-10" dirty="0">
                <a:latin typeface="Sailec"/>
                <a:cs typeface="Sailec"/>
              </a:rPr>
              <a:t>sylwetkę.</a:t>
            </a:r>
            <a:endParaRPr sz="2000">
              <a:latin typeface="Sailec"/>
              <a:cs typeface="Saile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79600" y="2899915"/>
            <a:ext cx="4610735" cy="1969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3900" b="1" dirty="0">
                <a:solidFill>
                  <a:srgbClr val="3553A4"/>
                </a:solidFill>
                <a:latin typeface="Sailec"/>
                <a:cs typeface="Sailec"/>
              </a:rPr>
              <a:t>W cenie </a:t>
            </a:r>
            <a:r>
              <a:rPr sz="3900" b="1" spc="5" dirty="0">
                <a:solidFill>
                  <a:srgbClr val="3553A4"/>
                </a:solidFill>
                <a:latin typeface="Sailec"/>
                <a:cs typeface="Sailec"/>
              </a:rPr>
              <a:t>karty  </a:t>
            </a:r>
            <a:r>
              <a:rPr sz="3900" b="1" dirty="0">
                <a:solidFill>
                  <a:srgbClr val="3553A4"/>
                </a:solidFill>
                <a:latin typeface="Sailec"/>
                <a:cs typeface="Sailec"/>
              </a:rPr>
              <a:t>MultiSport masz  </a:t>
            </a:r>
            <a:r>
              <a:rPr sz="3900" b="1" spc="-20" dirty="0">
                <a:solidFill>
                  <a:srgbClr val="3553A4"/>
                </a:solidFill>
                <a:latin typeface="Sailec"/>
                <a:cs typeface="Sailec"/>
              </a:rPr>
              <a:t>również </a:t>
            </a:r>
            <a:r>
              <a:rPr sz="3900" b="1" dirty="0">
                <a:solidFill>
                  <a:srgbClr val="3553A4"/>
                </a:solidFill>
                <a:latin typeface="Sailec"/>
                <a:cs typeface="Sailec"/>
              </a:rPr>
              <a:t>dostęp</a:t>
            </a:r>
            <a:r>
              <a:rPr sz="3900" b="1" spc="-50" dirty="0">
                <a:solidFill>
                  <a:srgbClr val="3553A4"/>
                </a:solidFill>
                <a:latin typeface="Sailec"/>
                <a:cs typeface="Sailec"/>
              </a:rPr>
              <a:t> </a:t>
            </a:r>
            <a:r>
              <a:rPr sz="3900" b="1" dirty="0">
                <a:solidFill>
                  <a:srgbClr val="3553A4"/>
                </a:solidFill>
                <a:latin typeface="Sailec"/>
                <a:cs typeface="Sailec"/>
              </a:rPr>
              <a:t>do:</a:t>
            </a:r>
            <a:endParaRPr sz="3900">
              <a:latin typeface="Sailec"/>
              <a:cs typeface="Sailec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879600" y="981619"/>
            <a:ext cx="3133090" cy="1321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pc="-135" dirty="0">
                <a:solidFill>
                  <a:srgbClr val="0D0F12"/>
                </a:solidFill>
              </a:rPr>
              <a:t>To </a:t>
            </a:r>
            <a:r>
              <a:rPr dirty="0">
                <a:solidFill>
                  <a:srgbClr val="0D0F12"/>
                </a:solidFill>
              </a:rPr>
              <a:t>jeszcze  nie</a:t>
            </a:r>
            <a:r>
              <a:rPr spc="-65" dirty="0">
                <a:solidFill>
                  <a:srgbClr val="0D0F12"/>
                </a:solidFill>
              </a:rPr>
              <a:t> </a:t>
            </a:r>
            <a:r>
              <a:rPr spc="-15" dirty="0">
                <a:solidFill>
                  <a:srgbClr val="0D0F12"/>
                </a:solidFill>
              </a:rPr>
              <a:t>wszystko!</a:t>
            </a:r>
          </a:p>
        </p:txBody>
      </p:sp>
      <p:sp>
        <p:nvSpPr>
          <p:cNvPr id="31" name="object 31"/>
          <p:cNvSpPr/>
          <p:nvPr/>
        </p:nvSpPr>
        <p:spPr>
          <a:xfrm>
            <a:off x="8971893" y="5549525"/>
            <a:ext cx="669925" cy="412750"/>
          </a:xfrm>
          <a:custGeom>
            <a:avLst/>
            <a:gdLst/>
            <a:ahLst/>
            <a:cxnLst/>
            <a:rect l="l" t="t" r="r" b="b"/>
            <a:pathLst>
              <a:path w="669925" h="412750">
                <a:moveTo>
                  <a:pt x="550164" y="0"/>
                </a:moveTo>
                <a:lnTo>
                  <a:pt x="544906" y="0"/>
                </a:lnTo>
                <a:lnTo>
                  <a:pt x="7569" y="222681"/>
                </a:lnTo>
                <a:lnTo>
                  <a:pt x="3835" y="226440"/>
                </a:lnTo>
                <a:lnTo>
                  <a:pt x="0" y="235902"/>
                </a:lnTo>
                <a:lnTo>
                  <a:pt x="63" y="241211"/>
                </a:lnTo>
                <a:lnTo>
                  <a:pt x="72364" y="408038"/>
                </a:lnTo>
                <a:lnTo>
                  <a:pt x="79375" y="412330"/>
                </a:lnTo>
                <a:lnTo>
                  <a:pt x="89268" y="412330"/>
                </a:lnTo>
                <a:lnTo>
                  <a:pt x="44754" y="248513"/>
                </a:lnTo>
                <a:lnTo>
                  <a:pt x="537210" y="44437"/>
                </a:lnTo>
                <a:lnTo>
                  <a:pt x="578424" y="44437"/>
                </a:lnTo>
                <a:lnTo>
                  <a:pt x="563219" y="7594"/>
                </a:lnTo>
                <a:lnTo>
                  <a:pt x="559511" y="3886"/>
                </a:lnTo>
                <a:lnTo>
                  <a:pt x="550164" y="0"/>
                </a:lnTo>
                <a:close/>
              </a:path>
              <a:path w="669925" h="412750">
                <a:moveTo>
                  <a:pt x="578424" y="44437"/>
                </a:moveTo>
                <a:lnTo>
                  <a:pt x="537210" y="44437"/>
                </a:lnTo>
                <a:lnTo>
                  <a:pt x="625944" y="259448"/>
                </a:lnTo>
                <a:lnTo>
                  <a:pt x="470522" y="323849"/>
                </a:lnTo>
                <a:lnTo>
                  <a:pt x="464248" y="328076"/>
                </a:lnTo>
                <a:lnTo>
                  <a:pt x="460219" y="334167"/>
                </a:lnTo>
                <a:lnTo>
                  <a:pt x="458767" y="341321"/>
                </a:lnTo>
                <a:lnTo>
                  <a:pt x="460222" y="348741"/>
                </a:lnTo>
                <a:lnTo>
                  <a:pt x="464440" y="355016"/>
                </a:lnTo>
                <a:lnTo>
                  <a:pt x="470535" y="359046"/>
                </a:lnTo>
                <a:lnTo>
                  <a:pt x="477696" y="360502"/>
                </a:lnTo>
                <a:lnTo>
                  <a:pt x="485133" y="359046"/>
                </a:lnTo>
                <a:lnTo>
                  <a:pt x="658101" y="287362"/>
                </a:lnTo>
                <a:lnTo>
                  <a:pt x="664370" y="283150"/>
                </a:lnTo>
                <a:lnTo>
                  <a:pt x="668401" y="277067"/>
                </a:lnTo>
                <a:lnTo>
                  <a:pt x="669859" y="269916"/>
                </a:lnTo>
                <a:lnTo>
                  <a:pt x="668413" y="262496"/>
                </a:lnTo>
                <a:lnTo>
                  <a:pt x="578424" y="44437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74346" y="5717315"/>
            <a:ext cx="249209" cy="147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864691" y="5657249"/>
            <a:ext cx="211099" cy="1098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93896" y="5887625"/>
            <a:ext cx="494030" cy="344805"/>
          </a:xfrm>
          <a:custGeom>
            <a:avLst/>
            <a:gdLst/>
            <a:ahLst/>
            <a:cxnLst/>
            <a:rect l="l" t="t" r="r" b="b"/>
            <a:pathLst>
              <a:path w="494029" h="344804">
                <a:moveTo>
                  <a:pt x="73672" y="0"/>
                </a:moveTo>
                <a:lnTo>
                  <a:pt x="0" y="246621"/>
                </a:lnTo>
                <a:lnTo>
                  <a:pt x="952" y="251853"/>
                </a:lnTo>
                <a:lnTo>
                  <a:pt x="6565" y="260438"/>
                </a:lnTo>
                <a:lnTo>
                  <a:pt x="10985" y="263423"/>
                </a:lnTo>
                <a:lnTo>
                  <a:pt x="421551" y="344589"/>
                </a:lnTo>
                <a:lnTo>
                  <a:pt x="422782" y="344703"/>
                </a:lnTo>
                <a:lnTo>
                  <a:pt x="432777" y="344703"/>
                </a:lnTo>
                <a:lnTo>
                  <a:pt x="440639" y="338632"/>
                </a:lnTo>
                <a:lnTo>
                  <a:pt x="448448" y="303352"/>
                </a:lnTo>
                <a:lnTo>
                  <a:pt x="409422" y="303352"/>
                </a:lnTo>
                <a:lnTo>
                  <a:pt x="42519" y="230822"/>
                </a:lnTo>
                <a:lnTo>
                  <a:pt x="84543" y="40995"/>
                </a:lnTo>
                <a:lnTo>
                  <a:pt x="281063" y="40995"/>
                </a:lnTo>
                <a:lnTo>
                  <a:pt x="73672" y="0"/>
                </a:lnTo>
                <a:close/>
              </a:path>
              <a:path w="494029" h="344804">
                <a:moveTo>
                  <a:pt x="281063" y="40995"/>
                </a:moveTo>
                <a:lnTo>
                  <a:pt x="84543" y="40995"/>
                </a:lnTo>
                <a:lnTo>
                  <a:pt x="451446" y="113525"/>
                </a:lnTo>
                <a:lnTo>
                  <a:pt x="409422" y="303352"/>
                </a:lnTo>
                <a:lnTo>
                  <a:pt x="448448" y="303352"/>
                </a:lnTo>
                <a:lnTo>
                  <a:pt x="493966" y="97726"/>
                </a:lnTo>
                <a:lnTo>
                  <a:pt x="493013" y="92481"/>
                </a:lnTo>
                <a:lnTo>
                  <a:pt x="487400" y="83908"/>
                </a:lnTo>
                <a:lnTo>
                  <a:pt x="482993" y="80911"/>
                </a:lnTo>
                <a:lnTo>
                  <a:pt x="281063" y="40995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868412" y="6034250"/>
            <a:ext cx="438150" cy="151130"/>
          </a:xfrm>
          <a:custGeom>
            <a:avLst/>
            <a:gdLst/>
            <a:ahLst/>
            <a:cxnLst/>
            <a:rect l="l" t="t" r="r" b="b"/>
            <a:pathLst>
              <a:path w="438150" h="151129">
                <a:moveTo>
                  <a:pt x="438120" y="76373"/>
                </a:moveTo>
                <a:lnTo>
                  <a:pt x="133400" y="76373"/>
                </a:lnTo>
                <a:lnTo>
                  <a:pt x="170453" y="82970"/>
                </a:lnTo>
                <a:lnTo>
                  <a:pt x="201564" y="102709"/>
                </a:lnTo>
                <a:lnTo>
                  <a:pt x="227016" y="123869"/>
                </a:lnTo>
                <a:lnTo>
                  <a:pt x="254796" y="138982"/>
                </a:lnTo>
                <a:lnTo>
                  <a:pt x="284139" y="148049"/>
                </a:lnTo>
                <a:lnTo>
                  <a:pt x="314277" y="151071"/>
                </a:lnTo>
                <a:lnTo>
                  <a:pt x="344294" y="148075"/>
                </a:lnTo>
                <a:lnTo>
                  <a:pt x="373578" y="139088"/>
                </a:lnTo>
                <a:lnTo>
                  <a:pt x="401365" y="124110"/>
                </a:lnTo>
                <a:lnTo>
                  <a:pt x="426888" y="103141"/>
                </a:lnTo>
                <a:lnTo>
                  <a:pt x="435304" y="90569"/>
                </a:lnTo>
                <a:lnTo>
                  <a:pt x="438120" y="76373"/>
                </a:lnTo>
                <a:close/>
              </a:path>
              <a:path w="438150" h="151129">
                <a:moveTo>
                  <a:pt x="133642" y="0"/>
                </a:moveTo>
                <a:lnTo>
                  <a:pt x="89254" y="5344"/>
                </a:lnTo>
                <a:lnTo>
                  <a:pt x="47545" y="21536"/>
                </a:lnTo>
                <a:lnTo>
                  <a:pt x="11242" y="48582"/>
                </a:lnTo>
                <a:lnTo>
                  <a:pt x="0" y="75476"/>
                </a:lnTo>
                <a:lnTo>
                  <a:pt x="2741" y="89821"/>
                </a:lnTo>
                <a:lnTo>
                  <a:pt x="11064" y="102455"/>
                </a:lnTo>
                <a:lnTo>
                  <a:pt x="23636" y="110875"/>
                </a:lnTo>
                <a:lnTo>
                  <a:pt x="37965" y="113712"/>
                </a:lnTo>
                <a:lnTo>
                  <a:pt x="52314" y="110965"/>
                </a:lnTo>
                <a:lnTo>
                  <a:pt x="64950" y="102633"/>
                </a:lnTo>
                <a:lnTo>
                  <a:pt x="96276" y="82925"/>
                </a:lnTo>
                <a:lnTo>
                  <a:pt x="133400" y="76373"/>
                </a:lnTo>
                <a:lnTo>
                  <a:pt x="438120" y="76373"/>
                </a:lnTo>
                <a:lnTo>
                  <a:pt x="438146" y="76241"/>
                </a:lnTo>
                <a:lnTo>
                  <a:pt x="437984" y="75388"/>
                </a:lnTo>
                <a:lnTo>
                  <a:pt x="314242" y="75388"/>
                </a:lnTo>
                <a:lnTo>
                  <a:pt x="283747" y="68785"/>
                </a:lnTo>
                <a:lnTo>
                  <a:pt x="255603" y="49001"/>
                </a:lnTo>
                <a:lnTo>
                  <a:pt x="219544" y="21833"/>
                </a:lnTo>
                <a:lnTo>
                  <a:pt x="177981" y="5498"/>
                </a:lnTo>
                <a:lnTo>
                  <a:pt x="133642" y="0"/>
                </a:lnTo>
                <a:close/>
              </a:path>
              <a:path w="438150" h="151129">
                <a:moveTo>
                  <a:pt x="400184" y="38001"/>
                </a:moveTo>
                <a:lnTo>
                  <a:pt x="385839" y="40741"/>
                </a:lnTo>
                <a:lnTo>
                  <a:pt x="373205" y="49064"/>
                </a:lnTo>
                <a:lnTo>
                  <a:pt x="344818" y="68814"/>
                </a:lnTo>
                <a:lnTo>
                  <a:pt x="314242" y="75388"/>
                </a:lnTo>
                <a:lnTo>
                  <a:pt x="437984" y="75388"/>
                </a:lnTo>
                <a:lnTo>
                  <a:pt x="435407" y="61891"/>
                </a:lnTo>
                <a:lnTo>
                  <a:pt x="427078" y="49255"/>
                </a:lnTo>
                <a:lnTo>
                  <a:pt x="414508" y="40840"/>
                </a:lnTo>
                <a:lnTo>
                  <a:pt x="400184" y="38001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051211" y="7347735"/>
            <a:ext cx="111760" cy="264795"/>
          </a:xfrm>
          <a:custGeom>
            <a:avLst/>
            <a:gdLst/>
            <a:ahLst/>
            <a:cxnLst/>
            <a:rect l="l" t="t" r="r" b="b"/>
            <a:pathLst>
              <a:path w="111759" h="264795">
                <a:moveTo>
                  <a:pt x="17458" y="0"/>
                </a:moveTo>
                <a:lnTo>
                  <a:pt x="10483" y="1644"/>
                </a:lnTo>
                <a:lnTo>
                  <a:pt x="4696" y="5876"/>
                </a:lnTo>
                <a:lnTo>
                  <a:pt x="1107" y="11791"/>
                </a:lnTo>
                <a:lnTo>
                  <a:pt x="0" y="18621"/>
                </a:lnTo>
                <a:lnTo>
                  <a:pt x="1656" y="25596"/>
                </a:lnTo>
                <a:lnTo>
                  <a:pt x="43401" y="116020"/>
                </a:lnTo>
                <a:lnTo>
                  <a:pt x="56212" y="147666"/>
                </a:lnTo>
                <a:lnTo>
                  <a:pt x="65879" y="180213"/>
                </a:lnTo>
                <a:lnTo>
                  <a:pt x="72371" y="213540"/>
                </a:lnTo>
                <a:lnTo>
                  <a:pt x="75659" y="247529"/>
                </a:lnTo>
                <a:lnTo>
                  <a:pt x="76129" y="257194"/>
                </a:lnTo>
                <a:lnTo>
                  <a:pt x="84105" y="264699"/>
                </a:lnTo>
                <a:lnTo>
                  <a:pt x="94265" y="264699"/>
                </a:lnTo>
                <a:lnTo>
                  <a:pt x="94557" y="264674"/>
                </a:lnTo>
                <a:lnTo>
                  <a:pt x="101504" y="262918"/>
                </a:lnTo>
                <a:lnTo>
                  <a:pt x="107044" y="258778"/>
                </a:lnTo>
                <a:lnTo>
                  <a:pt x="110627" y="252862"/>
                </a:lnTo>
                <a:lnTo>
                  <a:pt x="111702" y="245776"/>
                </a:lnTo>
                <a:lnTo>
                  <a:pt x="108086" y="208331"/>
                </a:lnTo>
                <a:lnTo>
                  <a:pt x="90285" y="135761"/>
                </a:lnTo>
                <a:lnTo>
                  <a:pt x="34422" y="10458"/>
                </a:lnTo>
                <a:lnTo>
                  <a:pt x="24286" y="1108"/>
                </a:lnTo>
                <a:lnTo>
                  <a:pt x="17458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057486" y="7825408"/>
            <a:ext cx="67945" cy="282575"/>
          </a:xfrm>
          <a:custGeom>
            <a:avLst/>
            <a:gdLst/>
            <a:ahLst/>
            <a:cxnLst/>
            <a:rect l="l" t="t" r="r" b="b"/>
            <a:pathLst>
              <a:path w="67945" h="282575">
                <a:moveTo>
                  <a:pt x="24566" y="0"/>
                </a:moveTo>
                <a:lnTo>
                  <a:pt x="1721" y="64018"/>
                </a:lnTo>
                <a:lnTo>
                  <a:pt x="0" y="114827"/>
                </a:lnTo>
                <a:lnTo>
                  <a:pt x="4862" y="165429"/>
                </a:lnTo>
                <a:lnTo>
                  <a:pt x="16286" y="215118"/>
                </a:lnTo>
                <a:lnTo>
                  <a:pt x="34929" y="277271"/>
                </a:lnTo>
                <a:lnTo>
                  <a:pt x="42105" y="282313"/>
                </a:lnTo>
                <a:lnTo>
                  <a:pt x="51579" y="282313"/>
                </a:lnTo>
                <a:lnTo>
                  <a:pt x="67819" y="266210"/>
                </a:lnTo>
                <a:lnTo>
                  <a:pt x="67162" y="259072"/>
                </a:lnTo>
                <a:lnTo>
                  <a:pt x="50868" y="204754"/>
                </a:lnTo>
                <a:lnTo>
                  <a:pt x="40488" y="159646"/>
                </a:lnTo>
                <a:lnTo>
                  <a:pt x="36071" y="113710"/>
                </a:lnTo>
                <a:lnTo>
                  <a:pt x="37632" y="67586"/>
                </a:lnTo>
                <a:lnTo>
                  <a:pt x="45191" y="21913"/>
                </a:lnTo>
                <a:lnTo>
                  <a:pt x="45411" y="14746"/>
                </a:lnTo>
                <a:lnTo>
                  <a:pt x="42951" y="8282"/>
                </a:lnTo>
                <a:lnTo>
                  <a:pt x="38245" y="3214"/>
                </a:lnTo>
                <a:lnTo>
                  <a:pt x="31729" y="234"/>
                </a:lnTo>
                <a:lnTo>
                  <a:pt x="24566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451875" y="7347729"/>
            <a:ext cx="111760" cy="760095"/>
          </a:xfrm>
          <a:custGeom>
            <a:avLst/>
            <a:gdLst/>
            <a:ahLst/>
            <a:cxnLst/>
            <a:rect l="l" t="t" r="r" b="b"/>
            <a:pathLst>
              <a:path w="111759" h="760095">
                <a:moveTo>
                  <a:pt x="94101" y="0"/>
                </a:moveTo>
                <a:lnTo>
                  <a:pt x="35386" y="100900"/>
                </a:lnTo>
                <a:lnTo>
                  <a:pt x="17641" y="146644"/>
                </a:lnTo>
                <a:lnTo>
                  <a:pt x="5846" y="193720"/>
                </a:lnTo>
                <a:lnTo>
                  <a:pt x="0" y="241590"/>
                </a:lnTo>
                <a:lnTo>
                  <a:pt x="102" y="289715"/>
                </a:lnTo>
                <a:lnTo>
                  <a:pt x="6150" y="337557"/>
                </a:lnTo>
                <a:lnTo>
                  <a:pt x="18145" y="384577"/>
                </a:lnTo>
                <a:lnTo>
                  <a:pt x="36085" y="430236"/>
                </a:lnTo>
                <a:lnTo>
                  <a:pt x="54566" y="478804"/>
                </a:lnTo>
                <a:lnTo>
                  <a:pt x="65697" y="529097"/>
                </a:lnTo>
                <a:lnTo>
                  <a:pt x="69421" y="580326"/>
                </a:lnTo>
                <a:lnTo>
                  <a:pt x="65678" y="631701"/>
                </a:lnTo>
                <a:lnTo>
                  <a:pt x="54411" y="682433"/>
                </a:lnTo>
                <a:lnTo>
                  <a:pt x="38117" y="736751"/>
                </a:lnTo>
                <a:lnTo>
                  <a:pt x="37459" y="743889"/>
                </a:lnTo>
                <a:lnTo>
                  <a:pt x="53700" y="759992"/>
                </a:lnTo>
                <a:lnTo>
                  <a:pt x="63174" y="759992"/>
                </a:lnTo>
                <a:lnTo>
                  <a:pt x="70349" y="754937"/>
                </a:lnTo>
                <a:lnTo>
                  <a:pt x="88993" y="692796"/>
                </a:lnTo>
                <a:lnTo>
                  <a:pt x="99905" y="646299"/>
                </a:lnTo>
                <a:lnTo>
                  <a:pt x="105056" y="599206"/>
                </a:lnTo>
                <a:lnTo>
                  <a:pt x="104484" y="552023"/>
                </a:lnTo>
                <a:lnTo>
                  <a:pt x="98223" y="505255"/>
                </a:lnTo>
                <a:lnTo>
                  <a:pt x="86312" y="459407"/>
                </a:lnTo>
                <a:lnTo>
                  <a:pt x="68787" y="414984"/>
                </a:lnTo>
                <a:lnTo>
                  <a:pt x="50316" y="366488"/>
                </a:lnTo>
                <a:lnTo>
                  <a:pt x="39190" y="316425"/>
                </a:lnTo>
                <a:lnTo>
                  <a:pt x="35408" y="265571"/>
                </a:lnTo>
                <a:lnTo>
                  <a:pt x="38974" y="214703"/>
                </a:lnTo>
                <a:lnTo>
                  <a:pt x="49888" y="164596"/>
                </a:lnTo>
                <a:lnTo>
                  <a:pt x="68152" y="116026"/>
                </a:lnTo>
                <a:lnTo>
                  <a:pt x="109897" y="25602"/>
                </a:lnTo>
                <a:lnTo>
                  <a:pt x="111554" y="18627"/>
                </a:lnTo>
                <a:lnTo>
                  <a:pt x="110446" y="11797"/>
                </a:lnTo>
                <a:lnTo>
                  <a:pt x="106857" y="5881"/>
                </a:lnTo>
                <a:lnTo>
                  <a:pt x="101071" y="1650"/>
                </a:lnTo>
                <a:lnTo>
                  <a:pt x="94101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27442" y="7881124"/>
            <a:ext cx="360045" cy="74930"/>
          </a:xfrm>
          <a:custGeom>
            <a:avLst/>
            <a:gdLst/>
            <a:ahLst/>
            <a:cxnLst/>
            <a:rect l="l" t="t" r="r" b="b"/>
            <a:pathLst>
              <a:path w="360045" h="74929">
                <a:moveTo>
                  <a:pt x="19174" y="25"/>
                </a:moveTo>
                <a:lnTo>
                  <a:pt x="12315" y="918"/>
                </a:lnTo>
                <a:lnTo>
                  <a:pt x="6290" y="4320"/>
                </a:lnTo>
                <a:lnTo>
                  <a:pt x="1879" y="9970"/>
                </a:lnTo>
                <a:lnTo>
                  <a:pt x="0" y="16886"/>
                </a:lnTo>
                <a:lnTo>
                  <a:pt x="892" y="23744"/>
                </a:lnTo>
                <a:lnTo>
                  <a:pt x="50823" y="51736"/>
                </a:lnTo>
                <a:lnTo>
                  <a:pt x="92970" y="64291"/>
                </a:lnTo>
                <a:lnTo>
                  <a:pt x="135974" y="71831"/>
                </a:lnTo>
                <a:lnTo>
                  <a:pt x="179425" y="74346"/>
                </a:lnTo>
                <a:lnTo>
                  <a:pt x="218643" y="72299"/>
                </a:lnTo>
                <a:lnTo>
                  <a:pt x="257590" y="66154"/>
                </a:lnTo>
                <a:lnTo>
                  <a:pt x="295961" y="55904"/>
                </a:lnTo>
                <a:lnTo>
                  <a:pt x="333451" y="41542"/>
                </a:lnTo>
                <a:lnTo>
                  <a:pt x="341093" y="38140"/>
                </a:lnTo>
                <a:lnTo>
                  <a:pt x="171681" y="38140"/>
                </a:lnTo>
                <a:lnTo>
                  <a:pt x="121968" y="33351"/>
                </a:lnTo>
                <a:lnTo>
                  <a:pt x="73182" y="21266"/>
                </a:lnTo>
                <a:lnTo>
                  <a:pt x="26085" y="1905"/>
                </a:lnTo>
                <a:lnTo>
                  <a:pt x="19174" y="25"/>
                </a:lnTo>
                <a:close/>
              </a:path>
              <a:path w="360045" h="74929">
                <a:moveTo>
                  <a:pt x="341527" y="0"/>
                </a:moveTo>
                <a:lnTo>
                  <a:pt x="334530" y="1549"/>
                </a:lnTo>
                <a:lnTo>
                  <a:pt x="318782" y="8547"/>
                </a:lnTo>
                <a:lnTo>
                  <a:pt x="270849" y="25757"/>
                </a:lnTo>
                <a:lnTo>
                  <a:pt x="221562" y="35615"/>
                </a:lnTo>
                <a:lnTo>
                  <a:pt x="171681" y="38140"/>
                </a:lnTo>
                <a:lnTo>
                  <a:pt x="341093" y="38140"/>
                </a:lnTo>
                <a:lnTo>
                  <a:pt x="349199" y="34531"/>
                </a:lnTo>
                <a:lnTo>
                  <a:pt x="355041" y="30380"/>
                </a:lnTo>
                <a:lnTo>
                  <a:pt x="358711" y="24514"/>
                </a:lnTo>
                <a:lnTo>
                  <a:pt x="359914" y="17701"/>
                </a:lnTo>
                <a:lnTo>
                  <a:pt x="358355" y="10706"/>
                </a:lnTo>
                <a:lnTo>
                  <a:pt x="354209" y="4862"/>
                </a:lnTo>
                <a:lnTo>
                  <a:pt x="348343" y="1199"/>
                </a:lnTo>
                <a:lnTo>
                  <a:pt x="341527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279810" y="7995415"/>
            <a:ext cx="36195" cy="93345"/>
          </a:xfrm>
          <a:custGeom>
            <a:avLst/>
            <a:gdLst/>
            <a:ahLst/>
            <a:cxnLst/>
            <a:rect l="l" t="t" r="r" b="b"/>
            <a:pathLst>
              <a:path w="36195" h="93345">
                <a:moveTo>
                  <a:pt x="18046" y="0"/>
                </a:moveTo>
                <a:lnTo>
                  <a:pt x="11021" y="1417"/>
                </a:lnTo>
                <a:lnTo>
                  <a:pt x="5284" y="5284"/>
                </a:lnTo>
                <a:lnTo>
                  <a:pt x="1417" y="11021"/>
                </a:lnTo>
                <a:lnTo>
                  <a:pt x="0" y="18046"/>
                </a:lnTo>
                <a:lnTo>
                  <a:pt x="0" y="75196"/>
                </a:lnTo>
                <a:lnTo>
                  <a:pt x="1417" y="82222"/>
                </a:lnTo>
                <a:lnTo>
                  <a:pt x="5284" y="87958"/>
                </a:lnTo>
                <a:lnTo>
                  <a:pt x="11021" y="91825"/>
                </a:lnTo>
                <a:lnTo>
                  <a:pt x="18046" y="93243"/>
                </a:lnTo>
                <a:lnTo>
                  <a:pt x="25072" y="91825"/>
                </a:lnTo>
                <a:lnTo>
                  <a:pt x="30808" y="87958"/>
                </a:lnTo>
                <a:lnTo>
                  <a:pt x="34675" y="82222"/>
                </a:lnTo>
                <a:lnTo>
                  <a:pt x="36093" y="75196"/>
                </a:lnTo>
                <a:lnTo>
                  <a:pt x="36093" y="18046"/>
                </a:lnTo>
                <a:lnTo>
                  <a:pt x="34675" y="11021"/>
                </a:lnTo>
                <a:lnTo>
                  <a:pt x="30808" y="5284"/>
                </a:lnTo>
                <a:lnTo>
                  <a:pt x="25072" y="1417"/>
                </a:lnTo>
                <a:lnTo>
                  <a:pt x="18046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917863" y="7633468"/>
            <a:ext cx="493395" cy="169545"/>
          </a:xfrm>
          <a:custGeom>
            <a:avLst/>
            <a:gdLst/>
            <a:ahLst/>
            <a:cxnLst/>
            <a:rect l="l" t="t" r="r" b="b"/>
            <a:pathLst>
              <a:path w="493395" h="169545">
                <a:moveTo>
                  <a:pt x="493293" y="0"/>
                </a:moveTo>
                <a:lnTo>
                  <a:pt x="151396" y="0"/>
                </a:lnTo>
                <a:lnTo>
                  <a:pt x="103596" y="7731"/>
                </a:lnTo>
                <a:lnTo>
                  <a:pt x="62042" y="29250"/>
                </a:lnTo>
                <a:lnTo>
                  <a:pt x="29250" y="62042"/>
                </a:lnTo>
                <a:lnTo>
                  <a:pt x="7731" y="103596"/>
                </a:lnTo>
                <a:lnTo>
                  <a:pt x="0" y="151396"/>
                </a:lnTo>
                <a:lnTo>
                  <a:pt x="0" y="169443"/>
                </a:lnTo>
                <a:lnTo>
                  <a:pt x="493293" y="169443"/>
                </a:lnTo>
                <a:lnTo>
                  <a:pt x="493293" y="133349"/>
                </a:lnTo>
                <a:lnTo>
                  <a:pt x="37503" y="133349"/>
                </a:lnTo>
                <a:lnTo>
                  <a:pt x="50885" y="94932"/>
                </a:lnTo>
                <a:lnTo>
                  <a:pt x="76166" y="64081"/>
                </a:lnTo>
                <a:lnTo>
                  <a:pt x="110589" y="43549"/>
                </a:lnTo>
                <a:lnTo>
                  <a:pt x="151396" y="36093"/>
                </a:lnTo>
                <a:lnTo>
                  <a:pt x="493293" y="36093"/>
                </a:lnTo>
                <a:lnTo>
                  <a:pt x="493293" y="0"/>
                </a:lnTo>
                <a:close/>
              </a:path>
              <a:path w="493395" h="169545">
                <a:moveTo>
                  <a:pt x="493293" y="36093"/>
                </a:moveTo>
                <a:lnTo>
                  <a:pt x="457199" y="36093"/>
                </a:lnTo>
                <a:lnTo>
                  <a:pt x="457199" y="133349"/>
                </a:lnTo>
                <a:lnTo>
                  <a:pt x="493293" y="133349"/>
                </a:lnTo>
                <a:lnTo>
                  <a:pt x="493293" y="36093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803558" y="7766818"/>
            <a:ext cx="207543" cy="1694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298860" y="7690615"/>
            <a:ext cx="36195" cy="112395"/>
          </a:xfrm>
          <a:custGeom>
            <a:avLst/>
            <a:gdLst/>
            <a:ahLst/>
            <a:cxnLst/>
            <a:rect l="l" t="t" r="r" b="b"/>
            <a:pathLst>
              <a:path w="36195" h="112395">
                <a:moveTo>
                  <a:pt x="18046" y="0"/>
                </a:moveTo>
                <a:lnTo>
                  <a:pt x="11021" y="1417"/>
                </a:lnTo>
                <a:lnTo>
                  <a:pt x="5284" y="5284"/>
                </a:lnTo>
                <a:lnTo>
                  <a:pt x="1417" y="11021"/>
                </a:lnTo>
                <a:lnTo>
                  <a:pt x="0" y="18046"/>
                </a:lnTo>
                <a:lnTo>
                  <a:pt x="0" y="94246"/>
                </a:lnTo>
                <a:lnTo>
                  <a:pt x="1417" y="101272"/>
                </a:lnTo>
                <a:lnTo>
                  <a:pt x="5284" y="107008"/>
                </a:lnTo>
                <a:lnTo>
                  <a:pt x="11021" y="110875"/>
                </a:lnTo>
                <a:lnTo>
                  <a:pt x="18046" y="112293"/>
                </a:lnTo>
                <a:lnTo>
                  <a:pt x="25072" y="110875"/>
                </a:lnTo>
                <a:lnTo>
                  <a:pt x="30808" y="107008"/>
                </a:lnTo>
                <a:lnTo>
                  <a:pt x="34675" y="101272"/>
                </a:lnTo>
                <a:lnTo>
                  <a:pt x="36093" y="94246"/>
                </a:lnTo>
                <a:lnTo>
                  <a:pt x="36093" y="18046"/>
                </a:lnTo>
                <a:lnTo>
                  <a:pt x="34675" y="11021"/>
                </a:lnTo>
                <a:lnTo>
                  <a:pt x="30808" y="5284"/>
                </a:lnTo>
                <a:lnTo>
                  <a:pt x="25072" y="1417"/>
                </a:lnTo>
                <a:lnTo>
                  <a:pt x="18046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222660" y="7690615"/>
            <a:ext cx="36195" cy="112395"/>
          </a:xfrm>
          <a:custGeom>
            <a:avLst/>
            <a:gdLst/>
            <a:ahLst/>
            <a:cxnLst/>
            <a:rect l="l" t="t" r="r" b="b"/>
            <a:pathLst>
              <a:path w="36195" h="112395">
                <a:moveTo>
                  <a:pt x="18046" y="0"/>
                </a:moveTo>
                <a:lnTo>
                  <a:pt x="11021" y="1417"/>
                </a:lnTo>
                <a:lnTo>
                  <a:pt x="5284" y="5284"/>
                </a:lnTo>
                <a:lnTo>
                  <a:pt x="1417" y="11021"/>
                </a:lnTo>
                <a:lnTo>
                  <a:pt x="0" y="18046"/>
                </a:lnTo>
                <a:lnTo>
                  <a:pt x="0" y="94246"/>
                </a:lnTo>
                <a:lnTo>
                  <a:pt x="1417" y="101272"/>
                </a:lnTo>
                <a:lnTo>
                  <a:pt x="5284" y="107008"/>
                </a:lnTo>
                <a:lnTo>
                  <a:pt x="11021" y="110875"/>
                </a:lnTo>
                <a:lnTo>
                  <a:pt x="18046" y="112293"/>
                </a:lnTo>
                <a:lnTo>
                  <a:pt x="25072" y="110875"/>
                </a:lnTo>
                <a:lnTo>
                  <a:pt x="30808" y="107008"/>
                </a:lnTo>
                <a:lnTo>
                  <a:pt x="34675" y="101272"/>
                </a:lnTo>
                <a:lnTo>
                  <a:pt x="36093" y="94246"/>
                </a:lnTo>
                <a:lnTo>
                  <a:pt x="36093" y="18046"/>
                </a:lnTo>
                <a:lnTo>
                  <a:pt x="34675" y="11021"/>
                </a:lnTo>
                <a:lnTo>
                  <a:pt x="30808" y="5284"/>
                </a:lnTo>
                <a:lnTo>
                  <a:pt x="25072" y="1417"/>
                </a:lnTo>
                <a:lnTo>
                  <a:pt x="18046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146460" y="7690615"/>
            <a:ext cx="36195" cy="112395"/>
          </a:xfrm>
          <a:custGeom>
            <a:avLst/>
            <a:gdLst/>
            <a:ahLst/>
            <a:cxnLst/>
            <a:rect l="l" t="t" r="r" b="b"/>
            <a:pathLst>
              <a:path w="36195" h="112395">
                <a:moveTo>
                  <a:pt x="18046" y="0"/>
                </a:moveTo>
                <a:lnTo>
                  <a:pt x="11021" y="1417"/>
                </a:lnTo>
                <a:lnTo>
                  <a:pt x="5284" y="5284"/>
                </a:lnTo>
                <a:lnTo>
                  <a:pt x="1417" y="11021"/>
                </a:lnTo>
                <a:lnTo>
                  <a:pt x="0" y="18046"/>
                </a:lnTo>
                <a:lnTo>
                  <a:pt x="0" y="94246"/>
                </a:lnTo>
                <a:lnTo>
                  <a:pt x="1417" y="101272"/>
                </a:lnTo>
                <a:lnTo>
                  <a:pt x="5284" y="107008"/>
                </a:lnTo>
                <a:lnTo>
                  <a:pt x="11021" y="110875"/>
                </a:lnTo>
                <a:lnTo>
                  <a:pt x="18046" y="112293"/>
                </a:lnTo>
                <a:lnTo>
                  <a:pt x="25072" y="110875"/>
                </a:lnTo>
                <a:lnTo>
                  <a:pt x="30808" y="107008"/>
                </a:lnTo>
                <a:lnTo>
                  <a:pt x="34675" y="101272"/>
                </a:lnTo>
                <a:lnTo>
                  <a:pt x="36093" y="94246"/>
                </a:lnTo>
                <a:lnTo>
                  <a:pt x="36093" y="18046"/>
                </a:lnTo>
                <a:lnTo>
                  <a:pt x="34675" y="11021"/>
                </a:lnTo>
                <a:lnTo>
                  <a:pt x="30808" y="5284"/>
                </a:lnTo>
                <a:lnTo>
                  <a:pt x="25072" y="1417"/>
                </a:lnTo>
                <a:lnTo>
                  <a:pt x="18046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070260" y="7690615"/>
            <a:ext cx="36195" cy="112395"/>
          </a:xfrm>
          <a:custGeom>
            <a:avLst/>
            <a:gdLst/>
            <a:ahLst/>
            <a:cxnLst/>
            <a:rect l="l" t="t" r="r" b="b"/>
            <a:pathLst>
              <a:path w="36195" h="112395">
                <a:moveTo>
                  <a:pt x="18046" y="0"/>
                </a:moveTo>
                <a:lnTo>
                  <a:pt x="11021" y="1417"/>
                </a:lnTo>
                <a:lnTo>
                  <a:pt x="5284" y="5284"/>
                </a:lnTo>
                <a:lnTo>
                  <a:pt x="1417" y="11021"/>
                </a:lnTo>
                <a:lnTo>
                  <a:pt x="0" y="18046"/>
                </a:lnTo>
                <a:lnTo>
                  <a:pt x="0" y="94246"/>
                </a:lnTo>
                <a:lnTo>
                  <a:pt x="1417" y="101272"/>
                </a:lnTo>
                <a:lnTo>
                  <a:pt x="5284" y="107008"/>
                </a:lnTo>
                <a:lnTo>
                  <a:pt x="11021" y="110875"/>
                </a:lnTo>
                <a:lnTo>
                  <a:pt x="18046" y="112293"/>
                </a:lnTo>
                <a:lnTo>
                  <a:pt x="25072" y="110875"/>
                </a:lnTo>
                <a:lnTo>
                  <a:pt x="30808" y="107008"/>
                </a:lnTo>
                <a:lnTo>
                  <a:pt x="34675" y="101272"/>
                </a:lnTo>
                <a:lnTo>
                  <a:pt x="36093" y="94246"/>
                </a:lnTo>
                <a:lnTo>
                  <a:pt x="36093" y="18046"/>
                </a:lnTo>
                <a:lnTo>
                  <a:pt x="34675" y="11021"/>
                </a:lnTo>
                <a:lnTo>
                  <a:pt x="30808" y="5284"/>
                </a:lnTo>
                <a:lnTo>
                  <a:pt x="25072" y="1417"/>
                </a:lnTo>
                <a:lnTo>
                  <a:pt x="18046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546144" y="7460372"/>
            <a:ext cx="111125" cy="348615"/>
          </a:xfrm>
          <a:custGeom>
            <a:avLst/>
            <a:gdLst/>
            <a:ahLst/>
            <a:cxnLst/>
            <a:rect l="l" t="t" r="r" b="b"/>
            <a:pathLst>
              <a:path w="111125" h="348615">
                <a:moveTo>
                  <a:pt x="51989" y="0"/>
                </a:moveTo>
                <a:lnTo>
                  <a:pt x="19101" y="26288"/>
                </a:lnTo>
                <a:lnTo>
                  <a:pt x="6344" y="76426"/>
                </a:lnTo>
                <a:lnTo>
                  <a:pt x="0" y="127233"/>
                </a:lnTo>
                <a:lnTo>
                  <a:pt x="68" y="178256"/>
                </a:lnTo>
                <a:lnTo>
                  <a:pt x="6550" y="229045"/>
                </a:lnTo>
                <a:lnTo>
                  <a:pt x="19444" y="279145"/>
                </a:lnTo>
                <a:lnTo>
                  <a:pt x="37935" y="326085"/>
                </a:lnTo>
                <a:lnTo>
                  <a:pt x="72492" y="348081"/>
                </a:lnTo>
                <a:lnTo>
                  <a:pt x="77890" y="348081"/>
                </a:lnTo>
                <a:lnTo>
                  <a:pt x="108273" y="322991"/>
                </a:lnTo>
                <a:lnTo>
                  <a:pt x="110552" y="308561"/>
                </a:lnTo>
                <a:lnTo>
                  <a:pt x="106998" y="293852"/>
                </a:lnTo>
                <a:lnTo>
                  <a:pt x="102792" y="284479"/>
                </a:lnTo>
                <a:lnTo>
                  <a:pt x="98870" y="274958"/>
                </a:lnTo>
                <a:lnTo>
                  <a:pt x="95243" y="265327"/>
                </a:lnTo>
                <a:lnTo>
                  <a:pt x="91923" y="255625"/>
                </a:lnTo>
                <a:lnTo>
                  <a:pt x="79610" y="204498"/>
                </a:lnTo>
                <a:lnTo>
                  <a:pt x="75458" y="152639"/>
                </a:lnTo>
                <a:lnTo>
                  <a:pt x="79468" y="100768"/>
                </a:lnTo>
                <a:lnTo>
                  <a:pt x="91644" y="49606"/>
                </a:lnTo>
                <a:lnTo>
                  <a:pt x="93331" y="34573"/>
                </a:lnTo>
                <a:lnTo>
                  <a:pt x="89262" y="20545"/>
                </a:lnTo>
                <a:lnTo>
                  <a:pt x="80232" y="9065"/>
                </a:lnTo>
                <a:lnTo>
                  <a:pt x="67031" y="1676"/>
                </a:lnTo>
                <a:lnTo>
                  <a:pt x="51989" y="0"/>
                </a:lnTo>
                <a:close/>
              </a:path>
            </a:pathLst>
          </a:custGeom>
          <a:solidFill>
            <a:srgbClr val="FDD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936256" y="3740539"/>
            <a:ext cx="642620" cy="422275"/>
          </a:xfrm>
          <a:custGeom>
            <a:avLst/>
            <a:gdLst/>
            <a:ahLst/>
            <a:cxnLst/>
            <a:rect l="l" t="t" r="r" b="b"/>
            <a:pathLst>
              <a:path w="642620" h="422275">
                <a:moveTo>
                  <a:pt x="302806" y="0"/>
                </a:moveTo>
                <a:lnTo>
                  <a:pt x="7315" y="0"/>
                </a:lnTo>
                <a:lnTo>
                  <a:pt x="0" y="7302"/>
                </a:lnTo>
                <a:lnTo>
                  <a:pt x="0" y="414743"/>
                </a:lnTo>
                <a:lnTo>
                  <a:pt x="7315" y="422046"/>
                </a:lnTo>
                <a:lnTo>
                  <a:pt x="634923" y="422046"/>
                </a:lnTo>
                <a:lnTo>
                  <a:pt x="642238" y="414743"/>
                </a:lnTo>
                <a:lnTo>
                  <a:pt x="642238" y="389407"/>
                </a:lnTo>
                <a:lnTo>
                  <a:pt x="32638" y="389407"/>
                </a:lnTo>
                <a:lnTo>
                  <a:pt x="32638" y="32638"/>
                </a:lnTo>
                <a:lnTo>
                  <a:pt x="302806" y="32638"/>
                </a:lnTo>
                <a:lnTo>
                  <a:pt x="310108" y="25336"/>
                </a:lnTo>
                <a:lnTo>
                  <a:pt x="310108" y="7302"/>
                </a:lnTo>
                <a:lnTo>
                  <a:pt x="302806" y="0"/>
                </a:lnTo>
                <a:close/>
              </a:path>
              <a:path w="642620" h="422275">
                <a:moveTo>
                  <a:pt x="634923" y="0"/>
                </a:moveTo>
                <a:lnTo>
                  <a:pt x="565416" y="0"/>
                </a:lnTo>
                <a:lnTo>
                  <a:pt x="558114" y="7302"/>
                </a:lnTo>
                <a:lnTo>
                  <a:pt x="558114" y="25336"/>
                </a:lnTo>
                <a:lnTo>
                  <a:pt x="565416" y="32638"/>
                </a:lnTo>
                <a:lnTo>
                  <a:pt x="609599" y="32638"/>
                </a:lnTo>
                <a:lnTo>
                  <a:pt x="609599" y="389407"/>
                </a:lnTo>
                <a:lnTo>
                  <a:pt x="642238" y="389407"/>
                </a:lnTo>
                <a:lnTo>
                  <a:pt x="642238" y="7302"/>
                </a:lnTo>
                <a:lnTo>
                  <a:pt x="634923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248377" y="3960081"/>
            <a:ext cx="247015" cy="144780"/>
          </a:xfrm>
          <a:custGeom>
            <a:avLst/>
            <a:gdLst/>
            <a:ahLst/>
            <a:cxnLst/>
            <a:rect l="l" t="t" r="r" b="b"/>
            <a:pathLst>
              <a:path w="247015" h="144779">
                <a:moveTo>
                  <a:pt x="175149" y="0"/>
                </a:moveTo>
                <a:lnTo>
                  <a:pt x="71593" y="0"/>
                </a:lnTo>
                <a:lnTo>
                  <a:pt x="56129" y="1684"/>
                </a:lnTo>
                <a:lnTo>
                  <a:pt x="17060" y="25158"/>
                </a:lnTo>
                <a:lnTo>
                  <a:pt x="0" y="67435"/>
                </a:lnTo>
                <a:lnTo>
                  <a:pt x="766" y="82994"/>
                </a:lnTo>
                <a:lnTo>
                  <a:pt x="9592" y="138506"/>
                </a:lnTo>
                <a:lnTo>
                  <a:pt x="17923" y="144627"/>
                </a:lnTo>
                <a:lnTo>
                  <a:pt x="35754" y="141744"/>
                </a:lnTo>
                <a:lnTo>
                  <a:pt x="41825" y="133388"/>
                </a:lnTo>
                <a:lnTo>
                  <a:pt x="32998" y="77863"/>
                </a:lnTo>
                <a:lnTo>
                  <a:pt x="32579" y="69391"/>
                </a:lnTo>
                <a:lnTo>
                  <a:pt x="55234" y="36228"/>
                </a:lnTo>
                <a:lnTo>
                  <a:pt x="71593" y="32639"/>
                </a:lnTo>
                <a:lnTo>
                  <a:pt x="234793" y="32639"/>
                </a:lnTo>
                <a:lnTo>
                  <a:pt x="229696" y="25158"/>
                </a:lnTo>
                <a:lnTo>
                  <a:pt x="218369" y="14487"/>
                </a:lnTo>
                <a:lnTo>
                  <a:pt x="205185" y="6588"/>
                </a:lnTo>
                <a:lnTo>
                  <a:pt x="190619" y="1684"/>
                </a:lnTo>
                <a:lnTo>
                  <a:pt x="175149" y="0"/>
                </a:lnTo>
                <a:close/>
              </a:path>
              <a:path w="247015" h="144779">
                <a:moveTo>
                  <a:pt x="234793" y="32639"/>
                </a:moveTo>
                <a:lnTo>
                  <a:pt x="175149" y="32639"/>
                </a:lnTo>
                <a:lnTo>
                  <a:pt x="183581" y="33556"/>
                </a:lnTo>
                <a:lnTo>
                  <a:pt x="191520" y="36228"/>
                </a:lnTo>
                <a:lnTo>
                  <a:pt x="214165" y="69396"/>
                </a:lnTo>
                <a:lnTo>
                  <a:pt x="213743" y="77876"/>
                </a:lnTo>
                <a:lnTo>
                  <a:pt x="204829" y="133959"/>
                </a:lnTo>
                <a:lnTo>
                  <a:pt x="210900" y="142316"/>
                </a:lnTo>
                <a:lnTo>
                  <a:pt x="219802" y="143725"/>
                </a:lnTo>
                <a:lnTo>
                  <a:pt x="220666" y="143878"/>
                </a:lnTo>
                <a:lnTo>
                  <a:pt x="221530" y="143941"/>
                </a:lnTo>
                <a:lnTo>
                  <a:pt x="230267" y="143941"/>
                </a:lnTo>
                <a:lnTo>
                  <a:pt x="237201" y="138214"/>
                </a:lnTo>
                <a:lnTo>
                  <a:pt x="245977" y="82981"/>
                </a:lnTo>
                <a:lnTo>
                  <a:pt x="246744" y="67435"/>
                </a:lnTo>
                <a:lnTo>
                  <a:pt x="244190" y="52279"/>
                </a:lnTo>
                <a:lnTo>
                  <a:pt x="238458" y="38019"/>
                </a:lnTo>
                <a:lnTo>
                  <a:pt x="234793" y="32639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281935" y="3740538"/>
            <a:ext cx="179628" cy="1796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355430" y="4056913"/>
            <a:ext cx="33020" cy="52705"/>
          </a:xfrm>
          <a:custGeom>
            <a:avLst/>
            <a:gdLst/>
            <a:ahLst/>
            <a:cxnLst/>
            <a:rect l="l" t="t" r="r" b="b"/>
            <a:pathLst>
              <a:path w="33020" h="52704">
                <a:moveTo>
                  <a:pt x="25323" y="0"/>
                </a:moveTo>
                <a:lnTo>
                  <a:pt x="7315" y="0"/>
                </a:lnTo>
                <a:lnTo>
                  <a:pt x="0" y="7315"/>
                </a:lnTo>
                <a:lnTo>
                  <a:pt x="0" y="45300"/>
                </a:lnTo>
                <a:lnTo>
                  <a:pt x="7315" y="52603"/>
                </a:lnTo>
                <a:lnTo>
                  <a:pt x="25323" y="52603"/>
                </a:lnTo>
                <a:lnTo>
                  <a:pt x="32638" y="45300"/>
                </a:lnTo>
                <a:lnTo>
                  <a:pt x="32638" y="7315"/>
                </a:lnTo>
                <a:lnTo>
                  <a:pt x="25323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343531" y="4021199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28219" y="0"/>
                </a:moveTo>
                <a:lnTo>
                  <a:pt x="17241" y="2221"/>
                </a:lnTo>
                <a:lnTo>
                  <a:pt x="8270" y="8277"/>
                </a:lnTo>
                <a:lnTo>
                  <a:pt x="2219" y="17252"/>
                </a:lnTo>
                <a:lnTo>
                  <a:pt x="0" y="28232"/>
                </a:lnTo>
                <a:lnTo>
                  <a:pt x="2219" y="39204"/>
                </a:lnTo>
                <a:lnTo>
                  <a:pt x="8270" y="48175"/>
                </a:lnTo>
                <a:lnTo>
                  <a:pt x="17241" y="54229"/>
                </a:lnTo>
                <a:lnTo>
                  <a:pt x="28219" y="56451"/>
                </a:lnTo>
                <a:lnTo>
                  <a:pt x="39197" y="54229"/>
                </a:lnTo>
                <a:lnTo>
                  <a:pt x="48167" y="48175"/>
                </a:lnTo>
                <a:lnTo>
                  <a:pt x="54219" y="39204"/>
                </a:lnTo>
                <a:lnTo>
                  <a:pt x="55547" y="32638"/>
                </a:lnTo>
                <a:lnTo>
                  <a:pt x="25793" y="32638"/>
                </a:lnTo>
                <a:lnTo>
                  <a:pt x="23812" y="30657"/>
                </a:lnTo>
                <a:lnTo>
                  <a:pt x="23812" y="25793"/>
                </a:lnTo>
                <a:lnTo>
                  <a:pt x="25793" y="23812"/>
                </a:lnTo>
                <a:lnTo>
                  <a:pt x="55545" y="23812"/>
                </a:lnTo>
                <a:lnTo>
                  <a:pt x="54219" y="17252"/>
                </a:lnTo>
                <a:lnTo>
                  <a:pt x="48167" y="8277"/>
                </a:lnTo>
                <a:lnTo>
                  <a:pt x="39197" y="2221"/>
                </a:lnTo>
                <a:lnTo>
                  <a:pt x="28219" y="0"/>
                </a:lnTo>
                <a:close/>
              </a:path>
              <a:path w="56515" h="56514">
                <a:moveTo>
                  <a:pt x="55545" y="23812"/>
                </a:moveTo>
                <a:lnTo>
                  <a:pt x="30645" y="23812"/>
                </a:lnTo>
                <a:lnTo>
                  <a:pt x="32626" y="25793"/>
                </a:lnTo>
                <a:lnTo>
                  <a:pt x="32626" y="30657"/>
                </a:lnTo>
                <a:lnTo>
                  <a:pt x="30645" y="32638"/>
                </a:lnTo>
                <a:lnTo>
                  <a:pt x="55547" y="32638"/>
                </a:lnTo>
                <a:lnTo>
                  <a:pt x="56438" y="28232"/>
                </a:lnTo>
                <a:lnTo>
                  <a:pt x="55545" y="23812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885185" y="4187097"/>
            <a:ext cx="739140" cy="97155"/>
          </a:xfrm>
          <a:custGeom>
            <a:avLst/>
            <a:gdLst/>
            <a:ahLst/>
            <a:cxnLst/>
            <a:rect l="l" t="t" r="r" b="b"/>
            <a:pathLst>
              <a:path w="739140" h="97154">
                <a:moveTo>
                  <a:pt x="48341" y="0"/>
                </a:moveTo>
                <a:lnTo>
                  <a:pt x="11206" y="30384"/>
                </a:lnTo>
                <a:lnTo>
                  <a:pt x="0" y="61817"/>
                </a:lnTo>
                <a:lnTo>
                  <a:pt x="2761" y="72853"/>
                </a:lnTo>
                <a:lnTo>
                  <a:pt x="8711" y="82778"/>
                </a:lnTo>
                <a:lnTo>
                  <a:pt x="17094" y="90362"/>
                </a:lnTo>
                <a:lnTo>
                  <a:pt x="27308" y="95204"/>
                </a:lnTo>
                <a:lnTo>
                  <a:pt x="38753" y="96907"/>
                </a:lnTo>
                <a:lnTo>
                  <a:pt x="699724" y="96907"/>
                </a:lnTo>
                <a:lnTo>
                  <a:pt x="735716" y="72853"/>
                </a:lnTo>
                <a:lnTo>
                  <a:pt x="737864" y="64268"/>
                </a:lnTo>
                <a:lnTo>
                  <a:pt x="35082" y="64268"/>
                </a:lnTo>
                <a:lnTo>
                  <a:pt x="33507" y="61817"/>
                </a:lnTo>
                <a:lnTo>
                  <a:pt x="32301" y="58908"/>
                </a:lnTo>
                <a:lnTo>
                  <a:pt x="31679" y="56051"/>
                </a:lnTo>
                <a:lnTo>
                  <a:pt x="59885" y="27857"/>
                </a:lnTo>
                <a:lnTo>
                  <a:pt x="63464" y="22462"/>
                </a:lnTo>
                <a:lnTo>
                  <a:pt x="64657" y="16319"/>
                </a:lnTo>
                <a:lnTo>
                  <a:pt x="63464" y="10176"/>
                </a:lnTo>
                <a:lnTo>
                  <a:pt x="59885" y="4781"/>
                </a:lnTo>
                <a:lnTo>
                  <a:pt x="54485" y="1195"/>
                </a:lnTo>
                <a:lnTo>
                  <a:pt x="48341" y="0"/>
                </a:lnTo>
                <a:close/>
              </a:path>
              <a:path w="739140" h="97154">
                <a:moveTo>
                  <a:pt x="693088" y="2959"/>
                </a:moveTo>
                <a:lnTo>
                  <a:pt x="686949" y="4154"/>
                </a:lnTo>
                <a:lnTo>
                  <a:pt x="681550" y="7740"/>
                </a:lnTo>
                <a:lnTo>
                  <a:pt x="677964" y="13128"/>
                </a:lnTo>
                <a:lnTo>
                  <a:pt x="676769" y="19267"/>
                </a:lnTo>
                <a:lnTo>
                  <a:pt x="677964" y="25408"/>
                </a:lnTo>
                <a:lnTo>
                  <a:pt x="681550" y="30803"/>
                </a:lnTo>
                <a:lnTo>
                  <a:pt x="706798" y="56051"/>
                </a:lnTo>
                <a:lnTo>
                  <a:pt x="706176" y="58908"/>
                </a:lnTo>
                <a:lnTo>
                  <a:pt x="704969" y="61817"/>
                </a:lnTo>
                <a:lnTo>
                  <a:pt x="703407" y="64268"/>
                </a:lnTo>
                <a:lnTo>
                  <a:pt x="737864" y="64268"/>
                </a:lnTo>
                <a:lnTo>
                  <a:pt x="738525" y="61624"/>
                </a:lnTo>
                <a:lnTo>
                  <a:pt x="737961" y="50333"/>
                </a:lnTo>
                <a:lnTo>
                  <a:pt x="734162" y="39685"/>
                </a:lnTo>
                <a:lnTo>
                  <a:pt x="727270" y="30384"/>
                </a:lnTo>
                <a:lnTo>
                  <a:pt x="704626" y="7740"/>
                </a:lnTo>
                <a:lnTo>
                  <a:pt x="699228" y="4154"/>
                </a:lnTo>
                <a:lnTo>
                  <a:pt x="693088" y="2959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165042" y="4209803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5038" y="0"/>
                </a:lnTo>
              </a:path>
            </a:pathLst>
          </a:custGeom>
          <a:ln w="32638">
            <a:solidFill>
              <a:srgbClr val="35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590371" y="3997661"/>
            <a:ext cx="141981" cy="1037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621632" y="3909108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20193" y="0"/>
                </a:moveTo>
                <a:lnTo>
                  <a:pt x="12433" y="1435"/>
                </a:lnTo>
                <a:lnTo>
                  <a:pt x="6048" y="5591"/>
                </a:lnTo>
                <a:lnTo>
                  <a:pt x="1687" y="11837"/>
                </a:lnTo>
                <a:lnTo>
                  <a:pt x="0" y="19545"/>
                </a:lnTo>
                <a:lnTo>
                  <a:pt x="1435" y="27297"/>
                </a:lnTo>
                <a:lnTo>
                  <a:pt x="5591" y="33678"/>
                </a:lnTo>
                <a:lnTo>
                  <a:pt x="11837" y="38038"/>
                </a:lnTo>
                <a:lnTo>
                  <a:pt x="19545" y="39725"/>
                </a:lnTo>
                <a:lnTo>
                  <a:pt x="27297" y="38297"/>
                </a:lnTo>
                <a:lnTo>
                  <a:pt x="33678" y="34145"/>
                </a:lnTo>
                <a:lnTo>
                  <a:pt x="38038" y="27900"/>
                </a:lnTo>
                <a:lnTo>
                  <a:pt x="39725" y="20192"/>
                </a:lnTo>
                <a:lnTo>
                  <a:pt x="38289" y="12440"/>
                </a:lnTo>
                <a:lnTo>
                  <a:pt x="34136" y="6057"/>
                </a:lnTo>
                <a:lnTo>
                  <a:pt x="27893" y="1694"/>
                </a:lnTo>
                <a:lnTo>
                  <a:pt x="20193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522604" y="3699476"/>
            <a:ext cx="218016" cy="1494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125339" y="3582178"/>
            <a:ext cx="130405" cy="1197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141909" y="379022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22898" y="0"/>
                </a:moveTo>
                <a:lnTo>
                  <a:pt x="15017" y="248"/>
                </a:lnTo>
                <a:lnTo>
                  <a:pt x="8081" y="3390"/>
                </a:lnTo>
                <a:lnTo>
                  <a:pt x="2829" y="8904"/>
                </a:lnTo>
                <a:lnTo>
                  <a:pt x="0" y="16268"/>
                </a:lnTo>
                <a:lnTo>
                  <a:pt x="248" y="24154"/>
                </a:lnTo>
                <a:lnTo>
                  <a:pt x="3390" y="31091"/>
                </a:lnTo>
                <a:lnTo>
                  <a:pt x="8904" y="36344"/>
                </a:lnTo>
                <a:lnTo>
                  <a:pt x="16268" y="39179"/>
                </a:lnTo>
                <a:lnTo>
                  <a:pt x="24154" y="38923"/>
                </a:lnTo>
                <a:lnTo>
                  <a:pt x="31089" y="35777"/>
                </a:lnTo>
                <a:lnTo>
                  <a:pt x="36339" y="30262"/>
                </a:lnTo>
                <a:lnTo>
                  <a:pt x="39166" y="22898"/>
                </a:lnTo>
                <a:lnTo>
                  <a:pt x="38923" y="15017"/>
                </a:lnTo>
                <a:lnTo>
                  <a:pt x="35780" y="8081"/>
                </a:lnTo>
                <a:lnTo>
                  <a:pt x="30263" y="2829"/>
                </a:lnTo>
                <a:lnTo>
                  <a:pt x="22898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21753" y="3878680"/>
            <a:ext cx="193876" cy="1190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836085" y="175624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2177" y="0"/>
                </a:moveTo>
                <a:lnTo>
                  <a:pt x="14614" y="152"/>
                </a:lnTo>
                <a:lnTo>
                  <a:pt x="7698" y="3224"/>
                </a:lnTo>
                <a:lnTo>
                  <a:pt x="2671" y="8522"/>
                </a:lnTo>
                <a:lnTo>
                  <a:pt x="0" y="15315"/>
                </a:lnTo>
                <a:lnTo>
                  <a:pt x="149" y="22873"/>
                </a:lnTo>
                <a:lnTo>
                  <a:pt x="2117" y="31750"/>
                </a:lnTo>
                <a:lnTo>
                  <a:pt x="10004" y="37795"/>
                </a:lnTo>
                <a:lnTo>
                  <a:pt x="20100" y="37795"/>
                </a:lnTo>
                <a:lnTo>
                  <a:pt x="37520" y="22163"/>
                </a:lnTo>
                <a:lnTo>
                  <a:pt x="37372" y="14605"/>
                </a:lnTo>
                <a:lnTo>
                  <a:pt x="34295" y="7685"/>
                </a:lnTo>
                <a:lnTo>
                  <a:pt x="28984" y="2664"/>
                </a:lnTo>
                <a:lnTo>
                  <a:pt x="22177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806483" y="1602595"/>
            <a:ext cx="100174" cy="1031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576589" y="2359437"/>
            <a:ext cx="128684" cy="1684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885745" y="1637024"/>
            <a:ext cx="753110" cy="533400"/>
          </a:xfrm>
          <a:custGeom>
            <a:avLst/>
            <a:gdLst/>
            <a:ahLst/>
            <a:cxnLst/>
            <a:rect l="l" t="t" r="r" b="b"/>
            <a:pathLst>
              <a:path w="753109" h="533400">
                <a:moveTo>
                  <a:pt x="540139" y="38100"/>
                </a:moveTo>
                <a:lnTo>
                  <a:pt x="376580" y="38100"/>
                </a:lnTo>
                <a:lnTo>
                  <a:pt x="422440" y="41204"/>
                </a:lnTo>
                <a:lnTo>
                  <a:pt x="466444" y="50227"/>
                </a:lnTo>
                <a:lnTo>
                  <a:pt x="508185" y="64763"/>
                </a:lnTo>
                <a:lnTo>
                  <a:pt x="547256" y="84404"/>
                </a:lnTo>
                <a:lnTo>
                  <a:pt x="583251" y="108745"/>
                </a:lnTo>
                <a:lnTo>
                  <a:pt x="615764" y="137380"/>
                </a:lnTo>
                <a:lnTo>
                  <a:pt x="644388" y="169902"/>
                </a:lnTo>
                <a:lnTo>
                  <a:pt x="668718" y="205904"/>
                </a:lnTo>
                <a:lnTo>
                  <a:pt x="688346" y="244981"/>
                </a:lnTo>
                <a:lnTo>
                  <a:pt x="702866" y="286725"/>
                </a:lnTo>
                <a:lnTo>
                  <a:pt x="711873" y="330731"/>
                </a:lnTo>
                <a:lnTo>
                  <a:pt x="714951" y="376478"/>
                </a:lnTo>
                <a:lnTo>
                  <a:pt x="714946" y="513740"/>
                </a:lnTo>
                <a:lnTo>
                  <a:pt x="716442" y="521153"/>
                </a:lnTo>
                <a:lnTo>
                  <a:pt x="720523" y="527208"/>
                </a:lnTo>
                <a:lnTo>
                  <a:pt x="726578" y="531292"/>
                </a:lnTo>
                <a:lnTo>
                  <a:pt x="733996" y="532790"/>
                </a:lnTo>
                <a:lnTo>
                  <a:pt x="741409" y="531292"/>
                </a:lnTo>
                <a:lnTo>
                  <a:pt x="747464" y="527208"/>
                </a:lnTo>
                <a:lnTo>
                  <a:pt x="751548" y="521153"/>
                </a:lnTo>
                <a:lnTo>
                  <a:pt x="753046" y="513740"/>
                </a:lnTo>
                <a:lnTo>
                  <a:pt x="753052" y="376478"/>
                </a:lnTo>
                <a:lnTo>
                  <a:pt x="750209" y="330731"/>
                </a:lnTo>
                <a:lnTo>
                  <a:pt x="741556" y="283993"/>
                </a:lnTo>
                <a:lnTo>
                  <a:pt x="727697" y="240642"/>
                </a:lnTo>
                <a:lnTo>
                  <a:pt x="708853" y="199639"/>
                </a:lnTo>
                <a:lnTo>
                  <a:pt x="685479" y="161532"/>
                </a:lnTo>
                <a:lnTo>
                  <a:pt x="657887" y="126576"/>
                </a:lnTo>
                <a:lnTo>
                  <a:pt x="626433" y="95127"/>
                </a:lnTo>
                <a:lnTo>
                  <a:pt x="591471" y="67542"/>
                </a:lnTo>
                <a:lnTo>
                  <a:pt x="553356" y="44175"/>
                </a:lnTo>
                <a:lnTo>
                  <a:pt x="540139" y="38100"/>
                </a:lnTo>
                <a:close/>
              </a:path>
              <a:path w="753109" h="533400">
                <a:moveTo>
                  <a:pt x="376542" y="0"/>
                </a:moveTo>
                <a:lnTo>
                  <a:pt x="329332" y="2947"/>
                </a:lnTo>
                <a:lnTo>
                  <a:pt x="283889" y="11536"/>
                </a:lnTo>
                <a:lnTo>
                  <a:pt x="240537" y="25411"/>
                </a:lnTo>
                <a:lnTo>
                  <a:pt x="199628" y="44215"/>
                </a:lnTo>
                <a:lnTo>
                  <a:pt x="161517" y="67593"/>
                </a:lnTo>
                <a:lnTo>
                  <a:pt x="126559" y="95189"/>
                </a:lnTo>
                <a:lnTo>
                  <a:pt x="95109" y="126648"/>
                </a:lnTo>
                <a:lnTo>
                  <a:pt x="67524" y="161613"/>
                </a:lnTo>
                <a:lnTo>
                  <a:pt x="44159" y="199730"/>
                </a:lnTo>
                <a:lnTo>
                  <a:pt x="25369" y="240642"/>
                </a:lnTo>
                <a:lnTo>
                  <a:pt x="11530" y="283888"/>
                </a:lnTo>
                <a:lnTo>
                  <a:pt x="2944" y="329318"/>
                </a:lnTo>
                <a:lnTo>
                  <a:pt x="0" y="376478"/>
                </a:lnTo>
                <a:lnTo>
                  <a:pt x="0" y="513740"/>
                </a:lnTo>
                <a:lnTo>
                  <a:pt x="1470" y="521026"/>
                </a:lnTo>
                <a:lnTo>
                  <a:pt x="5549" y="527081"/>
                </a:lnTo>
                <a:lnTo>
                  <a:pt x="11601" y="531165"/>
                </a:lnTo>
                <a:lnTo>
                  <a:pt x="19024" y="532663"/>
                </a:lnTo>
                <a:lnTo>
                  <a:pt x="26437" y="531165"/>
                </a:lnTo>
                <a:lnTo>
                  <a:pt x="32492" y="527081"/>
                </a:lnTo>
                <a:lnTo>
                  <a:pt x="36576" y="521026"/>
                </a:lnTo>
                <a:lnTo>
                  <a:pt x="38048" y="513740"/>
                </a:lnTo>
                <a:lnTo>
                  <a:pt x="38099" y="376478"/>
                </a:lnTo>
                <a:lnTo>
                  <a:pt x="41200" y="330624"/>
                </a:lnTo>
                <a:lnTo>
                  <a:pt x="50220" y="286626"/>
                </a:lnTo>
                <a:lnTo>
                  <a:pt x="64751" y="244890"/>
                </a:lnTo>
                <a:lnTo>
                  <a:pt x="84388" y="205822"/>
                </a:lnTo>
                <a:lnTo>
                  <a:pt x="108725" y="169830"/>
                </a:lnTo>
                <a:lnTo>
                  <a:pt x="137355" y="137318"/>
                </a:lnTo>
                <a:lnTo>
                  <a:pt x="169872" y="108694"/>
                </a:lnTo>
                <a:lnTo>
                  <a:pt x="205869" y="84363"/>
                </a:lnTo>
                <a:lnTo>
                  <a:pt x="244941" y="64732"/>
                </a:lnTo>
                <a:lnTo>
                  <a:pt x="286682" y="50207"/>
                </a:lnTo>
                <a:lnTo>
                  <a:pt x="330684" y="41194"/>
                </a:lnTo>
                <a:lnTo>
                  <a:pt x="376580" y="38100"/>
                </a:lnTo>
                <a:lnTo>
                  <a:pt x="540139" y="38100"/>
                </a:lnTo>
                <a:lnTo>
                  <a:pt x="512443" y="25381"/>
                </a:lnTo>
                <a:lnTo>
                  <a:pt x="469084" y="11517"/>
                </a:lnTo>
                <a:lnTo>
                  <a:pt x="423748" y="2947"/>
                </a:lnTo>
                <a:lnTo>
                  <a:pt x="376542" y="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866652" y="2045026"/>
            <a:ext cx="76225" cy="22842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580792" y="2045101"/>
            <a:ext cx="76225" cy="22842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030487" y="1735327"/>
            <a:ext cx="415925" cy="175895"/>
          </a:xfrm>
          <a:custGeom>
            <a:avLst/>
            <a:gdLst/>
            <a:ahLst/>
            <a:cxnLst/>
            <a:rect l="l" t="t" r="r" b="b"/>
            <a:pathLst>
              <a:path w="415925" h="175894">
                <a:moveTo>
                  <a:pt x="231787" y="0"/>
                </a:moveTo>
                <a:lnTo>
                  <a:pt x="186823" y="3996"/>
                </a:lnTo>
                <a:lnTo>
                  <a:pt x="143896" y="15708"/>
                </a:lnTo>
                <a:lnTo>
                  <a:pt x="103884" y="34717"/>
                </a:lnTo>
                <a:lnTo>
                  <a:pt x="67665" y="60608"/>
                </a:lnTo>
                <a:lnTo>
                  <a:pt x="36118" y="92964"/>
                </a:lnTo>
                <a:lnTo>
                  <a:pt x="8920" y="133881"/>
                </a:lnTo>
                <a:lnTo>
                  <a:pt x="0" y="155961"/>
                </a:lnTo>
                <a:lnTo>
                  <a:pt x="1225" y="163155"/>
                </a:lnTo>
                <a:lnTo>
                  <a:pt x="5060" y="169365"/>
                </a:lnTo>
                <a:lnTo>
                  <a:pt x="11201" y="173786"/>
                </a:lnTo>
                <a:lnTo>
                  <a:pt x="13754" y="174929"/>
                </a:lnTo>
                <a:lnTo>
                  <a:pt x="16408" y="175475"/>
                </a:lnTo>
                <a:lnTo>
                  <a:pt x="26289" y="175475"/>
                </a:lnTo>
                <a:lnTo>
                  <a:pt x="33223" y="171310"/>
                </a:lnTo>
                <a:lnTo>
                  <a:pt x="36410" y="164261"/>
                </a:lnTo>
                <a:lnTo>
                  <a:pt x="42545" y="151781"/>
                </a:lnTo>
                <a:lnTo>
                  <a:pt x="65646" y="117043"/>
                </a:lnTo>
                <a:lnTo>
                  <a:pt x="99781" y="83539"/>
                </a:lnTo>
                <a:lnTo>
                  <a:pt x="139820" y="58754"/>
                </a:lnTo>
                <a:lnTo>
                  <a:pt x="184307" y="43378"/>
                </a:lnTo>
                <a:lnTo>
                  <a:pt x="231825" y="38100"/>
                </a:lnTo>
                <a:lnTo>
                  <a:pt x="364708" y="38100"/>
                </a:lnTo>
                <a:lnTo>
                  <a:pt x="352025" y="30409"/>
                </a:lnTo>
                <a:lnTo>
                  <a:pt x="330060" y="19837"/>
                </a:lnTo>
                <a:lnTo>
                  <a:pt x="306367" y="11181"/>
                </a:lnTo>
                <a:lnTo>
                  <a:pt x="282040" y="4979"/>
                </a:lnTo>
                <a:lnTo>
                  <a:pt x="257167" y="1247"/>
                </a:lnTo>
                <a:lnTo>
                  <a:pt x="231787" y="0"/>
                </a:lnTo>
                <a:close/>
              </a:path>
              <a:path w="415925" h="175894">
                <a:moveTo>
                  <a:pt x="364708" y="38100"/>
                </a:moveTo>
                <a:lnTo>
                  <a:pt x="231825" y="38100"/>
                </a:lnTo>
                <a:lnTo>
                  <a:pt x="253347" y="39159"/>
                </a:lnTo>
                <a:lnTo>
                  <a:pt x="274467" y="42327"/>
                </a:lnTo>
                <a:lnTo>
                  <a:pt x="315214" y="54927"/>
                </a:lnTo>
                <a:lnTo>
                  <a:pt x="351475" y="74579"/>
                </a:lnTo>
                <a:lnTo>
                  <a:pt x="383336" y="100888"/>
                </a:lnTo>
                <a:lnTo>
                  <a:pt x="389638" y="105075"/>
                </a:lnTo>
                <a:lnTo>
                  <a:pt x="396806" y="106470"/>
                </a:lnTo>
                <a:lnTo>
                  <a:pt x="403976" y="105075"/>
                </a:lnTo>
                <a:lnTo>
                  <a:pt x="410286" y="100888"/>
                </a:lnTo>
                <a:lnTo>
                  <a:pt x="414472" y="94592"/>
                </a:lnTo>
                <a:lnTo>
                  <a:pt x="415867" y="87425"/>
                </a:lnTo>
                <a:lnTo>
                  <a:pt x="414472" y="80255"/>
                </a:lnTo>
                <a:lnTo>
                  <a:pt x="410286" y="73952"/>
                </a:lnTo>
                <a:lnTo>
                  <a:pt x="392207" y="57515"/>
                </a:lnTo>
                <a:lnTo>
                  <a:pt x="372764" y="42984"/>
                </a:lnTo>
                <a:lnTo>
                  <a:pt x="364708" y="38100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992139" y="2076369"/>
            <a:ext cx="289560" cy="479425"/>
          </a:xfrm>
          <a:custGeom>
            <a:avLst/>
            <a:gdLst/>
            <a:ahLst/>
            <a:cxnLst/>
            <a:rect l="l" t="t" r="r" b="b"/>
            <a:pathLst>
              <a:path w="289559" h="479425">
                <a:moveTo>
                  <a:pt x="19977" y="0"/>
                </a:moveTo>
                <a:lnTo>
                  <a:pt x="13398" y="787"/>
                </a:lnTo>
                <a:lnTo>
                  <a:pt x="3086" y="7924"/>
                </a:lnTo>
                <a:lnTo>
                  <a:pt x="0" y="13779"/>
                </a:lnTo>
                <a:lnTo>
                  <a:pt x="0" y="372643"/>
                </a:lnTo>
                <a:lnTo>
                  <a:pt x="4889" y="379742"/>
                </a:lnTo>
                <a:lnTo>
                  <a:pt x="265569" y="478967"/>
                </a:lnTo>
                <a:lnTo>
                  <a:pt x="267868" y="479386"/>
                </a:lnTo>
                <a:lnTo>
                  <a:pt x="273964" y="479386"/>
                </a:lnTo>
                <a:lnTo>
                  <a:pt x="277749" y="478243"/>
                </a:lnTo>
                <a:lnTo>
                  <a:pt x="286118" y="472465"/>
                </a:lnTo>
                <a:lnTo>
                  <a:pt x="289204" y="466598"/>
                </a:lnTo>
                <a:lnTo>
                  <a:pt x="289204" y="432701"/>
                </a:lnTo>
                <a:lnTo>
                  <a:pt x="251104" y="432701"/>
                </a:lnTo>
                <a:lnTo>
                  <a:pt x="38100" y="351612"/>
                </a:lnTo>
                <a:lnTo>
                  <a:pt x="38100" y="47675"/>
                </a:lnTo>
                <a:lnTo>
                  <a:pt x="145207" y="47675"/>
                </a:lnTo>
                <a:lnTo>
                  <a:pt x="19977" y="0"/>
                </a:lnTo>
                <a:close/>
              </a:path>
              <a:path w="289559" h="479425">
                <a:moveTo>
                  <a:pt x="145207" y="47675"/>
                </a:moveTo>
                <a:lnTo>
                  <a:pt x="38100" y="47675"/>
                </a:lnTo>
                <a:lnTo>
                  <a:pt x="251104" y="128765"/>
                </a:lnTo>
                <a:lnTo>
                  <a:pt x="251104" y="432701"/>
                </a:lnTo>
                <a:lnTo>
                  <a:pt x="289204" y="432701"/>
                </a:lnTo>
                <a:lnTo>
                  <a:pt x="289204" y="107734"/>
                </a:lnTo>
                <a:lnTo>
                  <a:pt x="284314" y="100634"/>
                </a:lnTo>
                <a:lnTo>
                  <a:pt x="145207" y="47675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243244" y="2076371"/>
            <a:ext cx="289560" cy="479425"/>
          </a:xfrm>
          <a:custGeom>
            <a:avLst/>
            <a:gdLst/>
            <a:ahLst/>
            <a:cxnLst/>
            <a:rect l="l" t="t" r="r" b="b"/>
            <a:pathLst>
              <a:path w="289559" h="479425">
                <a:moveTo>
                  <a:pt x="269227" y="0"/>
                </a:moveTo>
                <a:lnTo>
                  <a:pt x="4889" y="100634"/>
                </a:lnTo>
                <a:lnTo>
                  <a:pt x="0" y="107734"/>
                </a:lnTo>
                <a:lnTo>
                  <a:pt x="0" y="466598"/>
                </a:lnTo>
                <a:lnTo>
                  <a:pt x="3086" y="472452"/>
                </a:lnTo>
                <a:lnTo>
                  <a:pt x="11455" y="478243"/>
                </a:lnTo>
                <a:lnTo>
                  <a:pt x="15240" y="479374"/>
                </a:lnTo>
                <a:lnTo>
                  <a:pt x="21336" y="479374"/>
                </a:lnTo>
                <a:lnTo>
                  <a:pt x="23634" y="478967"/>
                </a:lnTo>
                <a:lnTo>
                  <a:pt x="145189" y="432701"/>
                </a:lnTo>
                <a:lnTo>
                  <a:pt x="38100" y="432701"/>
                </a:lnTo>
                <a:lnTo>
                  <a:pt x="38100" y="128765"/>
                </a:lnTo>
                <a:lnTo>
                  <a:pt x="251104" y="47675"/>
                </a:lnTo>
                <a:lnTo>
                  <a:pt x="289204" y="47675"/>
                </a:lnTo>
                <a:lnTo>
                  <a:pt x="289204" y="13779"/>
                </a:lnTo>
                <a:lnTo>
                  <a:pt x="286131" y="7912"/>
                </a:lnTo>
                <a:lnTo>
                  <a:pt x="275805" y="787"/>
                </a:lnTo>
                <a:lnTo>
                  <a:pt x="269227" y="0"/>
                </a:lnTo>
                <a:close/>
              </a:path>
              <a:path w="289559" h="479425">
                <a:moveTo>
                  <a:pt x="289204" y="47675"/>
                </a:moveTo>
                <a:lnTo>
                  <a:pt x="251104" y="47675"/>
                </a:lnTo>
                <a:lnTo>
                  <a:pt x="251104" y="351612"/>
                </a:lnTo>
                <a:lnTo>
                  <a:pt x="38100" y="432701"/>
                </a:lnTo>
                <a:lnTo>
                  <a:pt x="145189" y="432701"/>
                </a:lnTo>
                <a:lnTo>
                  <a:pt x="284327" y="379742"/>
                </a:lnTo>
                <a:lnTo>
                  <a:pt x="289204" y="372643"/>
                </a:lnTo>
                <a:lnTo>
                  <a:pt x="289204" y="47675"/>
                </a:lnTo>
                <a:close/>
              </a:path>
            </a:pathLst>
          </a:custGeom>
          <a:solidFill>
            <a:srgbClr val="3553A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490</Words>
  <Application>Microsoft Office PowerPoint</Application>
  <PresentationFormat>Niestandardowy</PresentationFormat>
  <Paragraphs>80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4" baseType="lpstr">
      <vt:lpstr>Calibri</vt:lpstr>
      <vt:lpstr>Sailec</vt:lpstr>
      <vt:lpstr>Office Theme</vt:lpstr>
      <vt:lpstr>Prezentacja programu PowerPoint</vt:lpstr>
      <vt:lpstr>Od kilku lat zapraszamy Użytkowników  kart do naszej zabawy –</vt:lpstr>
      <vt:lpstr>Prezentacja programu PowerPoint</vt:lpstr>
      <vt:lpstr>Rozpiera  Cię energia?</vt:lpstr>
      <vt:lpstr>A może…</vt:lpstr>
      <vt:lpstr>Cenisz sobie  możliwość wyboru?</vt:lpstr>
      <vt:lpstr>Wolisz tradycyjne  treningi w klubie fitness  lub na siłowni?</vt:lpstr>
      <vt:lpstr>Treningi w obiektach sportowych?</vt:lpstr>
      <vt:lpstr>To jeszcze  nie wszystko!</vt:lpstr>
      <vt:lpstr>A już wkrótce… Idzie nowe!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</dc:title>
  <dc:creator>Jakub Gajewski</dc:creator>
  <cp:lastModifiedBy>Somar Ewa Mahdi</cp:lastModifiedBy>
  <cp:revision>11</cp:revision>
  <dcterms:created xsi:type="dcterms:W3CDTF">2020-07-02T13:23:49Z</dcterms:created>
  <dcterms:modified xsi:type="dcterms:W3CDTF">2020-07-07T08:59:25Z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2020-07-02T00:00:00Z</vt:filetime>
  </property>
  <property fmtid="{D5CDD505-2E9C-101B-9397-08002B2CF9AE}" pid="3" name="Creator">
    <vt:lpwstr>Adobe Illustrator 24.2 (Windows)</vt:lpwstr>
  </property>
  <property fmtid="{D5CDD505-2E9C-101B-9397-08002B2CF9AE}" pid="4" name="LastSaved">
    <vt:filetime>2020-07-02T00:00:00Z</vt:filetime>
  </property>
</Properties>
</file>